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1" r:id="rId2"/>
    <p:sldId id="313" r:id="rId3"/>
    <p:sldId id="309" r:id="rId4"/>
    <p:sldId id="301" r:id="rId5"/>
    <p:sldId id="315" r:id="rId6"/>
    <p:sldId id="31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FF6600"/>
    <a:srgbClr val="FFCC66"/>
    <a:srgbClr val="99CCFF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8" d="100"/>
          <a:sy n="68" d="100"/>
        </p:scale>
        <p:origin x="96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1B6C3D7E-788B-488A-AC37-E24DCAE46C2D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7D337FF-E047-4353-923A-315D677E7621}"/>
              </a:ext>
            </a:extLst>
          </p:cNvPr>
          <p:cNvSpPr txBox="1"/>
          <p:nvPr/>
        </p:nvSpPr>
        <p:spPr>
          <a:xfrm>
            <a:off x="295275" y="1536076"/>
            <a:ext cx="93154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自転車から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降りて通行</a:t>
            </a:r>
            <a:endParaRPr kumimoji="1" lang="ja-JP" altLang="en-US" sz="12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0959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384F728-D65A-4948-80DF-C3A0F8594F29}"/>
              </a:ext>
            </a:extLst>
          </p:cNvPr>
          <p:cNvGrpSpPr/>
          <p:nvPr/>
        </p:nvGrpSpPr>
        <p:grpSpPr>
          <a:xfrm>
            <a:off x="1963271" y="367553"/>
            <a:ext cx="5979458" cy="5979458"/>
            <a:chOff x="2187388" y="663388"/>
            <a:chExt cx="5531224" cy="5531224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62E8B3A-1EB0-41CD-BA19-6F944BC9D618}"/>
                </a:ext>
              </a:extLst>
            </p:cNvPr>
            <p:cNvGrpSpPr/>
            <p:nvPr/>
          </p:nvGrpSpPr>
          <p:grpSpPr>
            <a:xfrm>
              <a:off x="2501153" y="977153"/>
              <a:ext cx="4903694" cy="4903694"/>
              <a:chOff x="2501153" y="977153"/>
              <a:chExt cx="4903694" cy="4903694"/>
            </a:xfrm>
            <a:solidFill>
              <a:schemeClr val="bg1">
                <a:lumMod val="50000"/>
              </a:schemeClr>
            </a:solidFill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18AC32BA-1858-4817-AF8F-D05E65CCBBBF}"/>
                  </a:ext>
                </a:extLst>
              </p:cNvPr>
              <p:cNvSpPr/>
              <p:nvPr/>
            </p:nvSpPr>
            <p:spPr>
              <a:xfrm>
                <a:off x="2501153" y="977153"/>
                <a:ext cx="4903694" cy="4903694"/>
              </a:xfrm>
              <a:custGeom>
                <a:avLst/>
                <a:gdLst>
                  <a:gd name="connsiteX0" fmla="*/ 2451847 w 4903694"/>
                  <a:gd name="connsiteY0" fmla="*/ 0 h 4903694"/>
                  <a:gd name="connsiteX1" fmla="*/ 2457243 w 4903694"/>
                  <a:gd name="connsiteY1" fmla="*/ 273 h 4903694"/>
                  <a:gd name="connsiteX2" fmla="*/ 2475243 w 4903694"/>
                  <a:gd name="connsiteY2" fmla="*/ 2214308 h 4903694"/>
                  <a:gd name="connsiteX3" fmla="*/ 2924779 w 4903694"/>
                  <a:gd name="connsiteY3" fmla="*/ 46577 h 4903694"/>
                  <a:gd name="connsiteX4" fmla="*/ 2935457 w 4903694"/>
                  <a:gd name="connsiteY4" fmla="*/ 48207 h 4903694"/>
                  <a:gd name="connsiteX5" fmla="*/ 2521133 w 4903694"/>
                  <a:gd name="connsiteY5" fmla="*/ 2223435 h 4903694"/>
                  <a:gd name="connsiteX6" fmla="*/ 3384993 w 4903694"/>
                  <a:gd name="connsiteY6" fmla="*/ 184910 h 4903694"/>
                  <a:gd name="connsiteX7" fmla="*/ 3395134 w 4903694"/>
                  <a:gd name="connsiteY7" fmla="*/ 188622 h 4903694"/>
                  <a:gd name="connsiteX8" fmla="*/ 2564365 w 4903694"/>
                  <a:gd name="connsiteY8" fmla="*/ 2241342 h 4903694"/>
                  <a:gd name="connsiteX9" fmla="*/ 3809282 w 4903694"/>
                  <a:gd name="connsiteY9" fmla="*/ 410586 h 4903694"/>
                  <a:gd name="connsiteX10" fmla="*/ 3818512 w 4903694"/>
                  <a:gd name="connsiteY10" fmla="*/ 416194 h 4903694"/>
                  <a:gd name="connsiteX11" fmla="*/ 2603269 w 4903694"/>
                  <a:gd name="connsiteY11" fmla="*/ 2267337 h 4903694"/>
                  <a:gd name="connsiteX12" fmla="*/ 4181567 w 4903694"/>
                  <a:gd name="connsiteY12" fmla="*/ 714496 h 4903694"/>
                  <a:gd name="connsiteX13" fmla="*/ 4185565 w 4903694"/>
                  <a:gd name="connsiteY13" fmla="*/ 718129 h 4903694"/>
                  <a:gd name="connsiteX14" fmla="*/ 4189198 w 4903694"/>
                  <a:gd name="connsiteY14" fmla="*/ 722126 h 4903694"/>
                  <a:gd name="connsiteX15" fmla="*/ 2636356 w 4903694"/>
                  <a:gd name="connsiteY15" fmla="*/ 2300424 h 4903694"/>
                  <a:gd name="connsiteX16" fmla="*/ 4487500 w 4903694"/>
                  <a:gd name="connsiteY16" fmla="*/ 1085181 h 4903694"/>
                  <a:gd name="connsiteX17" fmla="*/ 4493107 w 4903694"/>
                  <a:gd name="connsiteY17" fmla="*/ 1094411 h 4903694"/>
                  <a:gd name="connsiteX18" fmla="*/ 2662351 w 4903694"/>
                  <a:gd name="connsiteY18" fmla="*/ 2339328 h 4903694"/>
                  <a:gd name="connsiteX19" fmla="*/ 4715072 w 4903694"/>
                  <a:gd name="connsiteY19" fmla="*/ 1508559 h 4903694"/>
                  <a:gd name="connsiteX20" fmla="*/ 4718784 w 4903694"/>
                  <a:gd name="connsiteY20" fmla="*/ 1518700 h 4903694"/>
                  <a:gd name="connsiteX21" fmla="*/ 2680258 w 4903694"/>
                  <a:gd name="connsiteY21" fmla="*/ 2382560 h 4903694"/>
                  <a:gd name="connsiteX22" fmla="*/ 4855487 w 4903694"/>
                  <a:gd name="connsiteY22" fmla="*/ 1968237 h 4903694"/>
                  <a:gd name="connsiteX23" fmla="*/ 4857117 w 4903694"/>
                  <a:gd name="connsiteY23" fmla="*/ 1978915 h 4903694"/>
                  <a:gd name="connsiteX24" fmla="*/ 2689385 w 4903694"/>
                  <a:gd name="connsiteY24" fmla="*/ 2428450 h 4903694"/>
                  <a:gd name="connsiteX25" fmla="*/ 4903422 w 4903694"/>
                  <a:gd name="connsiteY25" fmla="*/ 2446451 h 4903694"/>
                  <a:gd name="connsiteX26" fmla="*/ 4903694 w 4903694"/>
                  <a:gd name="connsiteY26" fmla="*/ 2451847 h 4903694"/>
                  <a:gd name="connsiteX27" fmla="*/ 4903422 w 4903694"/>
                  <a:gd name="connsiteY27" fmla="*/ 2457243 h 4903694"/>
                  <a:gd name="connsiteX28" fmla="*/ 2689385 w 4903694"/>
                  <a:gd name="connsiteY28" fmla="*/ 2475243 h 4903694"/>
                  <a:gd name="connsiteX29" fmla="*/ 4857117 w 4903694"/>
                  <a:gd name="connsiteY29" fmla="*/ 2924779 h 4903694"/>
                  <a:gd name="connsiteX30" fmla="*/ 4855488 w 4903694"/>
                  <a:gd name="connsiteY30" fmla="*/ 2935457 h 4903694"/>
                  <a:gd name="connsiteX31" fmla="*/ 2680258 w 4903694"/>
                  <a:gd name="connsiteY31" fmla="*/ 2521133 h 4903694"/>
                  <a:gd name="connsiteX32" fmla="*/ 4718784 w 4903694"/>
                  <a:gd name="connsiteY32" fmla="*/ 3384993 h 4903694"/>
                  <a:gd name="connsiteX33" fmla="*/ 4715072 w 4903694"/>
                  <a:gd name="connsiteY33" fmla="*/ 3395134 h 4903694"/>
                  <a:gd name="connsiteX34" fmla="*/ 2662351 w 4903694"/>
                  <a:gd name="connsiteY34" fmla="*/ 2564365 h 4903694"/>
                  <a:gd name="connsiteX35" fmla="*/ 4493108 w 4903694"/>
                  <a:gd name="connsiteY35" fmla="*/ 3809282 h 4903694"/>
                  <a:gd name="connsiteX36" fmla="*/ 4487500 w 4903694"/>
                  <a:gd name="connsiteY36" fmla="*/ 3818512 h 4903694"/>
                  <a:gd name="connsiteX37" fmla="*/ 2636356 w 4903694"/>
                  <a:gd name="connsiteY37" fmla="*/ 2603269 h 4903694"/>
                  <a:gd name="connsiteX38" fmla="*/ 4189198 w 4903694"/>
                  <a:gd name="connsiteY38" fmla="*/ 4181568 h 4903694"/>
                  <a:gd name="connsiteX39" fmla="*/ 4185565 w 4903694"/>
                  <a:gd name="connsiteY39" fmla="*/ 4185565 h 4903694"/>
                  <a:gd name="connsiteX40" fmla="*/ 4181568 w 4903694"/>
                  <a:gd name="connsiteY40" fmla="*/ 4189198 h 4903694"/>
                  <a:gd name="connsiteX41" fmla="*/ 2603269 w 4903694"/>
                  <a:gd name="connsiteY41" fmla="*/ 2636356 h 4903694"/>
                  <a:gd name="connsiteX42" fmla="*/ 3818512 w 4903694"/>
                  <a:gd name="connsiteY42" fmla="*/ 4487500 h 4903694"/>
                  <a:gd name="connsiteX43" fmla="*/ 3809282 w 4903694"/>
                  <a:gd name="connsiteY43" fmla="*/ 4493108 h 4903694"/>
                  <a:gd name="connsiteX44" fmla="*/ 2564365 w 4903694"/>
                  <a:gd name="connsiteY44" fmla="*/ 2662351 h 4903694"/>
                  <a:gd name="connsiteX45" fmla="*/ 3395134 w 4903694"/>
                  <a:gd name="connsiteY45" fmla="*/ 4715072 h 4903694"/>
                  <a:gd name="connsiteX46" fmla="*/ 3384993 w 4903694"/>
                  <a:gd name="connsiteY46" fmla="*/ 4718784 h 4903694"/>
                  <a:gd name="connsiteX47" fmla="*/ 2521133 w 4903694"/>
                  <a:gd name="connsiteY47" fmla="*/ 2680258 h 4903694"/>
                  <a:gd name="connsiteX48" fmla="*/ 2935457 w 4903694"/>
                  <a:gd name="connsiteY48" fmla="*/ 4855487 h 4903694"/>
                  <a:gd name="connsiteX49" fmla="*/ 2924779 w 4903694"/>
                  <a:gd name="connsiteY49" fmla="*/ 4857117 h 4903694"/>
                  <a:gd name="connsiteX50" fmla="*/ 2475243 w 4903694"/>
                  <a:gd name="connsiteY50" fmla="*/ 2689385 h 4903694"/>
                  <a:gd name="connsiteX51" fmla="*/ 2457243 w 4903694"/>
                  <a:gd name="connsiteY51" fmla="*/ 4903422 h 4903694"/>
                  <a:gd name="connsiteX52" fmla="*/ 2451847 w 4903694"/>
                  <a:gd name="connsiteY52" fmla="*/ 4903694 h 4903694"/>
                  <a:gd name="connsiteX53" fmla="*/ 2446451 w 4903694"/>
                  <a:gd name="connsiteY53" fmla="*/ 4903422 h 4903694"/>
                  <a:gd name="connsiteX54" fmla="*/ 2428450 w 4903694"/>
                  <a:gd name="connsiteY54" fmla="*/ 2689385 h 4903694"/>
                  <a:gd name="connsiteX55" fmla="*/ 1978915 w 4903694"/>
                  <a:gd name="connsiteY55" fmla="*/ 4857117 h 4903694"/>
                  <a:gd name="connsiteX56" fmla="*/ 1968237 w 4903694"/>
                  <a:gd name="connsiteY56" fmla="*/ 4855487 h 4903694"/>
                  <a:gd name="connsiteX57" fmla="*/ 2382560 w 4903694"/>
                  <a:gd name="connsiteY57" fmla="*/ 2680258 h 4903694"/>
                  <a:gd name="connsiteX58" fmla="*/ 1518700 w 4903694"/>
                  <a:gd name="connsiteY58" fmla="*/ 4718784 h 4903694"/>
                  <a:gd name="connsiteX59" fmla="*/ 1508559 w 4903694"/>
                  <a:gd name="connsiteY59" fmla="*/ 4715072 h 4903694"/>
                  <a:gd name="connsiteX60" fmla="*/ 2339328 w 4903694"/>
                  <a:gd name="connsiteY60" fmla="*/ 2662351 h 4903694"/>
                  <a:gd name="connsiteX61" fmla="*/ 1094411 w 4903694"/>
                  <a:gd name="connsiteY61" fmla="*/ 4493107 h 4903694"/>
                  <a:gd name="connsiteX62" fmla="*/ 1085181 w 4903694"/>
                  <a:gd name="connsiteY62" fmla="*/ 4487500 h 4903694"/>
                  <a:gd name="connsiteX63" fmla="*/ 2300424 w 4903694"/>
                  <a:gd name="connsiteY63" fmla="*/ 2636356 h 4903694"/>
                  <a:gd name="connsiteX64" fmla="*/ 722126 w 4903694"/>
                  <a:gd name="connsiteY64" fmla="*/ 4189198 h 4903694"/>
                  <a:gd name="connsiteX65" fmla="*/ 718129 w 4903694"/>
                  <a:gd name="connsiteY65" fmla="*/ 4185565 h 4903694"/>
                  <a:gd name="connsiteX66" fmla="*/ 714496 w 4903694"/>
                  <a:gd name="connsiteY66" fmla="*/ 4181567 h 4903694"/>
                  <a:gd name="connsiteX67" fmla="*/ 2267337 w 4903694"/>
                  <a:gd name="connsiteY67" fmla="*/ 2603269 h 4903694"/>
                  <a:gd name="connsiteX68" fmla="*/ 416194 w 4903694"/>
                  <a:gd name="connsiteY68" fmla="*/ 3818512 h 4903694"/>
                  <a:gd name="connsiteX69" fmla="*/ 410586 w 4903694"/>
                  <a:gd name="connsiteY69" fmla="*/ 3809282 h 4903694"/>
                  <a:gd name="connsiteX70" fmla="*/ 2241342 w 4903694"/>
                  <a:gd name="connsiteY70" fmla="*/ 2564365 h 4903694"/>
                  <a:gd name="connsiteX71" fmla="*/ 188622 w 4903694"/>
                  <a:gd name="connsiteY71" fmla="*/ 3395134 h 4903694"/>
                  <a:gd name="connsiteX72" fmla="*/ 184910 w 4903694"/>
                  <a:gd name="connsiteY72" fmla="*/ 3384993 h 4903694"/>
                  <a:gd name="connsiteX73" fmla="*/ 2223435 w 4903694"/>
                  <a:gd name="connsiteY73" fmla="*/ 2521133 h 4903694"/>
                  <a:gd name="connsiteX74" fmla="*/ 48207 w 4903694"/>
                  <a:gd name="connsiteY74" fmla="*/ 2935457 h 4903694"/>
                  <a:gd name="connsiteX75" fmla="*/ 46577 w 4903694"/>
                  <a:gd name="connsiteY75" fmla="*/ 2924778 h 4903694"/>
                  <a:gd name="connsiteX76" fmla="*/ 2214308 w 4903694"/>
                  <a:gd name="connsiteY76" fmla="*/ 2475243 h 4903694"/>
                  <a:gd name="connsiteX77" fmla="*/ 273 w 4903694"/>
                  <a:gd name="connsiteY77" fmla="*/ 2457243 h 4903694"/>
                  <a:gd name="connsiteX78" fmla="*/ 0 w 4903694"/>
                  <a:gd name="connsiteY78" fmla="*/ 2451847 h 4903694"/>
                  <a:gd name="connsiteX79" fmla="*/ 273 w 4903694"/>
                  <a:gd name="connsiteY79" fmla="*/ 2446451 h 4903694"/>
                  <a:gd name="connsiteX80" fmla="*/ 2214308 w 4903694"/>
                  <a:gd name="connsiteY80" fmla="*/ 2428450 h 4903694"/>
                  <a:gd name="connsiteX81" fmla="*/ 46577 w 4903694"/>
                  <a:gd name="connsiteY81" fmla="*/ 1978915 h 4903694"/>
                  <a:gd name="connsiteX82" fmla="*/ 48207 w 4903694"/>
                  <a:gd name="connsiteY82" fmla="*/ 1968237 h 4903694"/>
                  <a:gd name="connsiteX83" fmla="*/ 2223435 w 4903694"/>
                  <a:gd name="connsiteY83" fmla="*/ 2382560 h 4903694"/>
                  <a:gd name="connsiteX84" fmla="*/ 184911 w 4903694"/>
                  <a:gd name="connsiteY84" fmla="*/ 1518701 h 4903694"/>
                  <a:gd name="connsiteX85" fmla="*/ 188622 w 4903694"/>
                  <a:gd name="connsiteY85" fmla="*/ 1508560 h 4903694"/>
                  <a:gd name="connsiteX86" fmla="*/ 2241342 w 4903694"/>
                  <a:gd name="connsiteY86" fmla="*/ 2339328 h 4903694"/>
                  <a:gd name="connsiteX87" fmla="*/ 410587 w 4903694"/>
                  <a:gd name="connsiteY87" fmla="*/ 1094412 h 4903694"/>
                  <a:gd name="connsiteX88" fmla="*/ 416194 w 4903694"/>
                  <a:gd name="connsiteY88" fmla="*/ 1085182 h 4903694"/>
                  <a:gd name="connsiteX89" fmla="*/ 2267337 w 4903694"/>
                  <a:gd name="connsiteY89" fmla="*/ 2300424 h 4903694"/>
                  <a:gd name="connsiteX90" fmla="*/ 714496 w 4903694"/>
                  <a:gd name="connsiteY90" fmla="*/ 722127 h 4903694"/>
                  <a:gd name="connsiteX91" fmla="*/ 718129 w 4903694"/>
                  <a:gd name="connsiteY91" fmla="*/ 718129 h 4903694"/>
                  <a:gd name="connsiteX92" fmla="*/ 722127 w 4903694"/>
                  <a:gd name="connsiteY92" fmla="*/ 714496 h 4903694"/>
                  <a:gd name="connsiteX93" fmla="*/ 2300424 w 4903694"/>
                  <a:gd name="connsiteY93" fmla="*/ 2267337 h 4903694"/>
                  <a:gd name="connsiteX94" fmla="*/ 1085182 w 4903694"/>
                  <a:gd name="connsiteY94" fmla="*/ 416194 h 4903694"/>
                  <a:gd name="connsiteX95" fmla="*/ 1094412 w 4903694"/>
                  <a:gd name="connsiteY95" fmla="*/ 410587 h 4903694"/>
                  <a:gd name="connsiteX96" fmla="*/ 2339328 w 4903694"/>
                  <a:gd name="connsiteY96" fmla="*/ 2241342 h 4903694"/>
                  <a:gd name="connsiteX97" fmla="*/ 1508560 w 4903694"/>
                  <a:gd name="connsiteY97" fmla="*/ 188622 h 4903694"/>
                  <a:gd name="connsiteX98" fmla="*/ 1518701 w 4903694"/>
                  <a:gd name="connsiteY98" fmla="*/ 184911 h 4903694"/>
                  <a:gd name="connsiteX99" fmla="*/ 2382560 w 4903694"/>
                  <a:gd name="connsiteY99" fmla="*/ 2223435 h 4903694"/>
                  <a:gd name="connsiteX100" fmla="*/ 1968237 w 4903694"/>
                  <a:gd name="connsiteY100" fmla="*/ 48207 h 4903694"/>
                  <a:gd name="connsiteX101" fmla="*/ 1978915 w 4903694"/>
                  <a:gd name="connsiteY101" fmla="*/ 46577 h 4903694"/>
                  <a:gd name="connsiteX102" fmla="*/ 2428450 w 4903694"/>
                  <a:gd name="connsiteY102" fmla="*/ 2214308 h 4903694"/>
                  <a:gd name="connsiteX103" fmla="*/ 2446451 w 4903694"/>
                  <a:gd name="connsiteY103" fmla="*/ 273 h 4903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903694" h="4903694">
                    <a:moveTo>
                      <a:pt x="2451847" y="0"/>
                    </a:moveTo>
                    <a:lnTo>
                      <a:pt x="2457243" y="273"/>
                    </a:lnTo>
                    <a:lnTo>
                      <a:pt x="2475243" y="2214308"/>
                    </a:lnTo>
                    <a:lnTo>
                      <a:pt x="2924779" y="46577"/>
                    </a:lnTo>
                    <a:lnTo>
                      <a:pt x="2935457" y="48207"/>
                    </a:lnTo>
                    <a:lnTo>
                      <a:pt x="2521133" y="2223435"/>
                    </a:lnTo>
                    <a:lnTo>
                      <a:pt x="3384993" y="184910"/>
                    </a:lnTo>
                    <a:lnTo>
                      <a:pt x="3395134" y="188622"/>
                    </a:lnTo>
                    <a:lnTo>
                      <a:pt x="2564365" y="2241342"/>
                    </a:lnTo>
                    <a:lnTo>
                      <a:pt x="3809282" y="410586"/>
                    </a:lnTo>
                    <a:lnTo>
                      <a:pt x="3818512" y="416194"/>
                    </a:lnTo>
                    <a:lnTo>
                      <a:pt x="2603269" y="2267337"/>
                    </a:lnTo>
                    <a:lnTo>
                      <a:pt x="4181567" y="714496"/>
                    </a:lnTo>
                    <a:lnTo>
                      <a:pt x="4185565" y="718129"/>
                    </a:lnTo>
                    <a:lnTo>
                      <a:pt x="4189198" y="722126"/>
                    </a:lnTo>
                    <a:lnTo>
                      <a:pt x="2636356" y="2300424"/>
                    </a:lnTo>
                    <a:lnTo>
                      <a:pt x="4487500" y="1085181"/>
                    </a:lnTo>
                    <a:lnTo>
                      <a:pt x="4493107" y="1094411"/>
                    </a:lnTo>
                    <a:lnTo>
                      <a:pt x="2662351" y="2339328"/>
                    </a:lnTo>
                    <a:lnTo>
                      <a:pt x="4715072" y="1508559"/>
                    </a:lnTo>
                    <a:lnTo>
                      <a:pt x="4718784" y="1518700"/>
                    </a:lnTo>
                    <a:lnTo>
                      <a:pt x="2680258" y="2382560"/>
                    </a:lnTo>
                    <a:lnTo>
                      <a:pt x="4855487" y="1968237"/>
                    </a:lnTo>
                    <a:lnTo>
                      <a:pt x="4857117" y="1978915"/>
                    </a:lnTo>
                    <a:lnTo>
                      <a:pt x="2689385" y="2428450"/>
                    </a:lnTo>
                    <a:lnTo>
                      <a:pt x="4903422" y="2446451"/>
                    </a:lnTo>
                    <a:lnTo>
                      <a:pt x="4903694" y="2451847"/>
                    </a:lnTo>
                    <a:lnTo>
                      <a:pt x="4903422" y="2457243"/>
                    </a:lnTo>
                    <a:lnTo>
                      <a:pt x="2689385" y="2475243"/>
                    </a:lnTo>
                    <a:lnTo>
                      <a:pt x="4857117" y="2924779"/>
                    </a:lnTo>
                    <a:lnTo>
                      <a:pt x="4855488" y="2935457"/>
                    </a:lnTo>
                    <a:lnTo>
                      <a:pt x="2680258" y="2521133"/>
                    </a:lnTo>
                    <a:lnTo>
                      <a:pt x="4718784" y="3384993"/>
                    </a:lnTo>
                    <a:lnTo>
                      <a:pt x="4715072" y="3395134"/>
                    </a:lnTo>
                    <a:lnTo>
                      <a:pt x="2662351" y="2564365"/>
                    </a:lnTo>
                    <a:lnTo>
                      <a:pt x="4493108" y="3809282"/>
                    </a:lnTo>
                    <a:lnTo>
                      <a:pt x="4487500" y="3818512"/>
                    </a:lnTo>
                    <a:lnTo>
                      <a:pt x="2636356" y="2603269"/>
                    </a:lnTo>
                    <a:lnTo>
                      <a:pt x="4189198" y="4181568"/>
                    </a:lnTo>
                    <a:lnTo>
                      <a:pt x="4185565" y="4185565"/>
                    </a:lnTo>
                    <a:lnTo>
                      <a:pt x="4181568" y="4189198"/>
                    </a:lnTo>
                    <a:lnTo>
                      <a:pt x="2603269" y="2636356"/>
                    </a:lnTo>
                    <a:lnTo>
                      <a:pt x="3818512" y="4487500"/>
                    </a:lnTo>
                    <a:lnTo>
                      <a:pt x="3809282" y="4493108"/>
                    </a:lnTo>
                    <a:lnTo>
                      <a:pt x="2564365" y="2662351"/>
                    </a:lnTo>
                    <a:lnTo>
                      <a:pt x="3395134" y="4715072"/>
                    </a:lnTo>
                    <a:lnTo>
                      <a:pt x="3384993" y="4718784"/>
                    </a:lnTo>
                    <a:lnTo>
                      <a:pt x="2521133" y="2680258"/>
                    </a:lnTo>
                    <a:lnTo>
                      <a:pt x="2935457" y="4855487"/>
                    </a:lnTo>
                    <a:lnTo>
                      <a:pt x="2924779" y="4857117"/>
                    </a:lnTo>
                    <a:lnTo>
                      <a:pt x="2475243" y="2689385"/>
                    </a:lnTo>
                    <a:lnTo>
                      <a:pt x="2457243" y="4903422"/>
                    </a:lnTo>
                    <a:lnTo>
                      <a:pt x="2451847" y="4903694"/>
                    </a:lnTo>
                    <a:lnTo>
                      <a:pt x="2446451" y="4903422"/>
                    </a:lnTo>
                    <a:lnTo>
                      <a:pt x="2428450" y="2689385"/>
                    </a:lnTo>
                    <a:lnTo>
                      <a:pt x="1978915" y="4857117"/>
                    </a:lnTo>
                    <a:lnTo>
                      <a:pt x="1968237" y="4855487"/>
                    </a:lnTo>
                    <a:lnTo>
                      <a:pt x="2382560" y="2680258"/>
                    </a:lnTo>
                    <a:lnTo>
                      <a:pt x="1518700" y="4718784"/>
                    </a:lnTo>
                    <a:lnTo>
                      <a:pt x="1508559" y="4715072"/>
                    </a:lnTo>
                    <a:lnTo>
                      <a:pt x="2339328" y="2662351"/>
                    </a:lnTo>
                    <a:lnTo>
                      <a:pt x="1094411" y="4493107"/>
                    </a:lnTo>
                    <a:lnTo>
                      <a:pt x="1085181" y="4487500"/>
                    </a:lnTo>
                    <a:lnTo>
                      <a:pt x="2300424" y="2636356"/>
                    </a:lnTo>
                    <a:lnTo>
                      <a:pt x="722126" y="4189198"/>
                    </a:lnTo>
                    <a:lnTo>
                      <a:pt x="718129" y="4185565"/>
                    </a:lnTo>
                    <a:lnTo>
                      <a:pt x="714496" y="4181567"/>
                    </a:lnTo>
                    <a:lnTo>
                      <a:pt x="2267337" y="2603269"/>
                    </a:lnTo>
                    <a:lnTo>
                      <a:pt x="416194" y="3818512"/>
                    </a:lnTo>
                    <a:lnTo>
                      <a:pt x="410586" y="3809282"/>
                    </a:lnTo>
                    <a:lnTo>
                      <a:pt x="2241342" y="2564365"/>
                    </a:lnTo>
                    <a:lnTo>
                      <a:pt x="188622" y="3395134"/>
                    </a:lnTo>
                    <a:lnTo>
                      <a:pt x="184910" y="3384993"/>
                    </a:lnTo>
                    <a:lnTo>
                      <a:pt x="2223435" y="2521133"/>
                    </a:lnTo>
                    <a:lnTo>
                      <a:pt x="48207" y="2935457"/>
                    </a:lnTo>
                    <a:lnTo>
                      <a:pt x="46577" y="2924778"/>
                    </a:lnTo>
                    <a:lnTo>
                      <a:pt x="2214308" y="2475243"/>
                    </a:lnTo>
                    <a:lnTo>
                      <a:pt x="273" y="2457243"/>
                    </a:lnTo>
                    <a:lnTo>
                      <a:pt x="0" y="2451847"/>
                    </a:lnTo>
                    <a:lnTo>
                      <a:pt x="273" y="2446451"/>
                    </a:lnTo>
                    <a:lnTo>
                      <a:pt x="2214308" y="2428450"/>
                    </a:lnTo>
                    <a:lnTo>
                      <a:pt x="46577" y="1978915"/>
                    </a:lnTo>
                    <a:lnTo>
                      <a:pt x="48207" y="1968237"/>
                    </a:lnTo>
                    <a:lnTo>
                      <a:pt x="2223435" y="2382560"/>
                    </a:lnTo>
                    <a:lnTo>
                      <a:pt x="184911" y="1518701"/>
                    </a:lnTo>
                    <a:lnTo>
                      <a:pt x="188622" y="1508560"/>
                    </a:lnTo>
                    <a:lnTo>
                      <a:pt x="2241342" y="2339328"/>
                    </a:lnTo>
                    <a:lnTo>
                      <a:pt x="410587" y="1094412"/>
                    </a:lnTo>
                    <a:lnTo>
                      <a:pt x="416194" y="1085182"/>
                    </a:lnTo>
                    <a:lnTo>
                      <a:pt x="2267337" y="2300424"/>
                    </a:lnTo>
                    <a:lnTo>
                      <a:pt x="714496" y="722127"/>
                    </a:lnTo>
                    <a:lnTo>
                      <a:pt x="718129" y="718129"/>
                    </a:lnTo>
                    <a:lnTo>
                      <a:pt x="722127" y="714496"/>
                    </a:lnTo>
                    <a:lnTo>
                      <a:pt x="2300424" y="2267337"/>
                    </a:lnTo>
                    <a:lnTo>
                      <a:pt x="1085182" y="416194"/>
                    </a:lnTo>
                    <a:lnTo>
                      <a:pt x="1094412" y="410587"/>
                    </a:lnTo>
                    <a:lnTo>
                      <a:pt x="2339328" y="2241342"/>
                    </a:lnTo>
                    <a:lnTo>
                      <a:pt x="1508560" y="188622"/>
                    </a:lnTo>
                    <a:lnTo>
                      <a:pt x="1518701" y="184911"/>
                    </a:lnTo>
                    <a:lnTo>
                      <a:pt x="2382560" y="2223435"/>
                    </a:lnTo>
                    <a:lnTo>
                      <a:pt x="1968237" y="48207"/>
                    </a:lnTo>
                    <a:lnTo>
                      <a:pt x="1978915" y="46577"/>
                    </a:lnTo>
                    <a:lnTo>
                      <a:pt x="2428450" y="2214308"/>
                    </a:lnTo>
                    <a:lnTo>
                      <a:pt x="2446451" y="27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68130C37-911D-4A25-94A6-A72C251E3E5E}"/>
                  </a:ext>
                </a:extLst>
              </p:cNvPr>
              <p:cNvSpPr/>
              <p:nvPr/>
            </p:nvSpPr>
            <p:spPr>
              <a:xfrm rot="1577863">
                <a:off x="2501153" y="977153"/>
                <a:ext cx="4903694" cy="4903694"/>
              </a:xfrm>
              <a:custGeom>
                <a:avLst/>
                <a:gdLst>
                  <a:gd name="connsiteX0" fmla="*/ 2451847 w 4903694"/>
                  <a:gd name="connsiteY0" fmla="*/ 0 h 4903694"/>
                  <a:gd name="connsiteX1" fmla="*/ 2457243 w 4903694"/>
                  <a:gd name="connsiteY1" fmla="*/ 273 h 4903694"/>
                  <a:gd name="connsiteX2" fmla="*/ 2475243 w 4903694"/>
                  <a:gd name="connsiteY2" fmla="*/ 2214308 h 4903694"/>
                  <a:gd name="connsiteX3" fmla="*/ 2924779 w 4903694"/>
                  <a:gd name="connsiteY3" fmla="*/ 46577 h 4903694"/>
                  <a:gd name="connsiteX4" fmla="*/ 2935457 w 4903694"/>
                  <a:gd name="connsiteY4" fmla="*/ 48207 h 4903694"/>
                  <a:gd name="connsiteX5" fmla="*/ 2521133 w 4903694"/>
                  <a:gd name="connsiteY5" fmla="*/ 2223435 h 4903694"/>
                  <a:gd name="connsiteX6" fmla="*/ 3384993 w 4903694"/>
                  <a:gd name="connsiteY6" fmla="*/ 184910 h 4903694"/>
                  <a:gd name="connsiteX7" fmla="*/ 3395134 w 4903694"/>
                  <a:gd name="connsiteY7" fmla="*/ 188622 h 4903694"/>
                  <a:gd name="connsiteX8" fmla="*/ 2564365 w 4903694"/>
                  <a:gd name="connsiteY8" fmla="*/ 2241342 h 4903694"/>
                  <a:gd name="connsiteX9" fmla="*/ 3809282 w 4903694"/>
                  <a:gd name="connsiteY9" fmla="*/ 410586 h 4903694"/>
                  <a:gd name="connsiteX10" fmla="*/ 3818512 w 4903694"/>
                  <a:gd name="connsiteY10" fmla="*/ 416194 h 4903694"/>
                  <a:gd name="connsiteX11" fmla="*/ 2603269 w 4903694"/>
                  <a:gd name="connsiteY11" fmla="*/ 2267337 h 4903694"/>
                  <a:gd name="connsiteX12" fmla="*/ 4181567 w 4903694"/>
                  <a:gd name="connsiteY12" fmla="*/ 714496 h 4903694"/>
                  <a:gd name="connsiteX13" fmla="*/ 4185565 w 4903694"/>
                  <a:gd name="connsiteY13" fmla="*/ 718129 h 4903694"/>
                  <a:gd name="connsiteX14" fmla="*/ 4189198 w 4903694"/>
                  <a:gd name="connsiteY14" fmla="*/ 722126 h 4903694"/>
                  <a:gd name="connsiteX15" fmla="*/ 2636356 w 4903694"/>
                  <a:gd name="connsiteY15" fmla="*/ 2300424 h 4903694"/>
                  <a:gd name="connsiteX16" fmla="*/ 4487500 w 4903694"/>
                  <a:gd name="connsiteY16" fmla="*/ 1085181 h 4903694"/>
                  <a:gd name="connsiteX17" fmla="*/ 4493107 w 4903694"/>
                  <a:gd name="connsiteY17" fmla="*/ 1094411 h 4903694"/>
                  <a:gd name="connsiteX18" fmla="*/ 2662351 w 4903694"/>
                  <a:gd name="connsiteY18" fmla="*/ 2339328 h 4903694"/>
                  <a:gd name="connsiteX19" fmla="*/ 4715072 w 4903694"/>
                  <a:gd name="connsiteY19" fmla="*/ 1508559 h 4903694"/>
                  <a:gd name="connsiteX20" fmla="*/ 4718784 w 4903694"/>
                  <a:gd name="connsiteY20" fmla="*/ 1518700 h 4903694"/>
                  <a:gd name="connsiteX21" fmla="*/ 2680258 w 4903694"/>
                  <a:gd name="connsiteY21" fmla="*/ 2382560 h 4903694"/>
                  <a:gd name="connsiteX22" fmla="*/ 4855487 w 4903694"/>
                  <a:gd name="connsiteY22" fmla="*/ 1968237 h 4903694"/>
                  <a:gd name="connsiteX23" fmla="*/ 4857117 w 4903694"/>
                  <a:gd name="connsiteY23" fmla="*/ 1978915 h 4903694"/>
                  <a:gd name="connsiteX24" fmla="*/ 2689385 w 4903694"/>
                  <a:gd name="connsiteY24" fmla="*/ 2428450 h 4903694"/>
                  <a:gd name="connsiteX25" fmla="*/ 4903422 w 4903694"/>
                  <a:gd name="connsiteY25" fmla="*/ 2446451 h 4903694"/>
                  <a:gd name="connsiteX26" fmla="*/ 4903694 w 4903694"/>
                  <a:gd name="connsiteY26" fmla="*/ 2451847 h 4903694"/>
                  <a:gd name="connsiteX27" fmla="*/ 4903422 w 4903694"/>
                  <a:gd name="connsiteY27" fmla="*/ 2457243 h 4903694"/>
                  <a:gd name="connsiteX28" fmla="*/ 2689385 w 4903694"/>
                  <a:gd name="connsiteY28" fmla="*/ 2475243 h 4903694"/>
                  <a:gd name="connsiteX29" fmla="*/ 4857117 w 4903694"/>
                  <a:gd name="connsiteY29" fmla="*/ 2924779 h 4903694"/>
                  <a:gd name="connsiteX30" fmla="*/ 4855488 w 4903694"/>
                  <a:gd name="connsiteY30" fmla="*/ 2935457 h 4903694"/>
                  <a:gd name="connsiteX31" fmla="*/ 2680258 w 4903694"/>
                  <a:gd name="connsiteY31" fmla="*/ 2521133 h 4903694"/>
                  <a:gd name="connsiteX32" fmla="*/ 4718784 w 4903694"/>
                  <a:gd name="connsiteY32" fmla="*/ 3384993 h 4903694"/>
                  <a:gd name="connsiteX33" fmla="*/ 4715072 w 4903694"/>
                  <a:gd name="connsiteY33" fmla="*/ 3395134 h 4903694"/>
                  <a:gd name="connsiteX34" fmla="*/ 2662351 w 4903694"/>
                  <a:gd name="connsiteY34" fmla="*/ 2564365 h 4903694"/>
                  <a:gd name="connsiteX35" fmla="*/ 4493108 w 4903694"/>
                  <a:gd name="connsiteY35" fmla="*/ 3809282 h 4903694"/>
                  <a:gd name="connsiteX36" fmla="*/ 4487500 w 4903694"/>
                  <a:gd name="connsiteY36" fmla="*/ 3818512 h 4903694"/>
                  <a:gd name="connsiteX37" fmla="*/ 2636356 w 4903694"/>
                  <a:gd name="connsiteY37" fmla="*/ 2603269 h 4903694"/>
                  <a:gd name="connsiteX38" fmla="*/ 4189198 w 4903694"/>
                  <a:gd name="connsiteY38" fmla="*/ 4181568 h 4903694"/>
                  <a:gd name="connsiteX39" fmla="*/ 4185565 w 4903694"/>
                  <a:gd name="connsiteY39" fmla="*/ 4185565 h 4903694"/>
                  <a:gd name="connsiteX40" fmla="*/ 4181568 w 4903694"/>
                  <a:gd name="connsiteY40" fmla="*/ 4189198 h 4903694"/>
                  <a:gd name="connsiteX41" fmla="*/ 2603269 w 4903694"/>
                  <a:gd name="connsiteY41" fmla="*/ 2636356 h 4903694"/>
                  <a:gd name="connsiteX42" fmla="*/ 3818512 w 4903694"/>
                  <a:gd name="connsiteY42" fmla="*/ 4487500 h 4903694"/>
                  <a:gd name="connsiteX43" fmla="*/ 3809282 w 4903694"/>
                  <a:gd name="connsiteY43" fmla="*/ 4493108 h 4903694"/>
                  <a:gd name="connsiteX44" fmla="*/ 2564365 w 4903694"/>
                  <a:gd name="connsiteY44" fmla="*/ 2662351 h 4903694"/>
                  <a:gd name="connsiteX45" fmla="*/ 3395134 w 4903694"/>
                  <a:gd name="connsiteY45" fmla="*/ 4715072 h 4903694"/>
                  <a:gd name="connsiteX46" fmla="*/ 3384993 w 4903694"/>
                  <a:gd name="connsiteY46" fmla="*/ 4718784 h 4903694"/>
                  <a:gd name="connsiteX47" fmla="*/ 2521133 w 4903694"/>
                  <a:gd name="connsiteY47" fmla="*/ 2680258 h 4903694"/>
                  <a:gd name="connsiteX48" fmla="*/ 2935457 w 4903694"/>
                  <a:gd name="connsiteY48" fmla="*/ 4855487 h 4903694"/>
                  <a:gd name="connsiteX49" fmla="*/ 2924779 w 4903694"/>
                  <a:gd name="connsiteY49" fmla="*/ 4857117 h 4903694"/>
                  <a:gd name="connsiteX50" fmla="*/ 2475243 w 4903694"/>
                  <a:gd name="connsiteY50" fmla="*/ 2689385 h 4903694"/>
                  <a:gd name="connsiteX51" fmla="*/ 2457243 w 4903694"/>
                  <a:gd name="connsiteY51" fmla="*/ 4903422 h 4903694"/>
                  <a:gd name="connsiteX52" fmla="*/ 2451847 w 4903694"/>
                  <a:gd name="connsiteY52" fmla="*/ 4903694 h 4903694"/>
                  <a:gd name="connsiteX53" fmla="*/ 2446451 w 4903694"/>
                  <a:gd name="connsiteY53" fmla="*/ 4903422 h 4903694"/>
                  <a:gd name="connsiteX54" fmla="*/ 2428450 w 4903694"/>
                  <a:gd name="connsiteY54" fmla="*/ 2689385 h 4903694"/>
                  <a:gd name="connsiteX55" fmla="*/ 1978915 w 4903694"/>
                  <a:gd name="connsiteY55" fmla="*/ 4857117 h 4903694"/>
                  <a:gd name="connsiteX56" fmla="*/ 1968237 w 4903694"/>
                  <a:gd name="connsiteY56" fmla="*/ 4855487 h 4903694"/>
                  <a:gd name="connsiteX57" fmla="*/ 2382560 w 4903694"/>
                  <a:gd name="connsiteY57" fmla="*/ 2680258 h 4903694"/>
                  <a:gd name="connsiteX58" fmla="*/ 1518700 w 4903694"/>
                  <a:gd name="connsiteY58" fmla="*/ 4718784 h 4903694"/>
                  <a:gd name="connsiteX59" fmla="*/ 1508559 w 4903694"/>
                  <a:gd name="connsiteY59" fmla="*/ 4715072 h 4903694"/>
                  <a:gd name="connsiteX60" fmla="*/ 2339328 w 4903694"/>
                  <a:gd name="connsiteY60" fmla="*/ 2662351 h 4903694"/>
                  <a:gd name="connsiteX61" fmla="*/ 1094411 w 4903694"/>
                  <a:gd name="connsiteY61" fmla="*/ 4493107 h 4903694"/>
                  <a:gd name="connsiteX62" fmla="*/ 1085181 w 4903694"/>
                  <a:gd name="connsiteY62" fmla="*/ 4487500 h 4903694"/>
                  <a:gd name="connsiteX63" fmla="*/ 2300424 w 4903694"/>
                  <a:gd name="connsiteY63" fmla="*/ 2636356 h 4903694"/>
                  <a:gd name="connsiteX64" fmla="*/ 722126 w 4903694"/>
                  <a:gd name="connsiteY64" fmla="*/ 4189198 h 4903694"/>
                  <a:gd name="connsiteX65" fmla="*/ 718129 w 4903694"/>
                  <a:gd name="connsiteY65" fmla="*/ 4185565 h 4903694"/>
                  <a:gd name="connsiteX66" fmla="*/ 714496 w 4903694"/>
                  <a:gd name="connsiteY66" fmla="*/ 4181567 h 4903694"/>
                  <a:gd name="connsiteX67" fmla="*/ 2267337 w 4903694"/>
                  <a:gd name="connsiteY67" fmla="*/ 2603269 h 4903694"/>
                  <a:gd name="connsiteX68" fmla="*/ 416194 w 4903694"/>
                  <a:gd name="connsiteY68" fmla="*/ 3818512 h 4903694"/>
                  <a:gd name="connsiteX69" fmla="*/ 410586 w 4903694"/>
                  <a:gd name="connsiteY69" fmla="*/ 3809282 h 4903694"/>
                  <a:gd name="connsiteX70" fmla="*/ 2241342 w 4903694"/>
                  <a:gd name="connsiteY70" fmla="*/ 2564365 h 4903694"/>
                  <a:gd name="connsiteX71" fmla="*/ 188622 w 4903694"/>
                  <a:gd name="connsiteY71" fmla="*/ 3395134 h 4903694"/>
                  <a:gd name="connsiteX72" fmla="*/ 184910 w 4903694"/>
                  <a:gd name="connsiteY72" fmla="*/ 3384993 h 4903694"/>
                  <a:gd name="connsiteX73" fmla="*/ 2223435 w 4903694"/>
                  <a:gd name="connsiteY73" fmla="*/ 2521133 h 4903694"/>
                  <a:gd name="connsiteX74" fmla="*/ 48207 w 4903694"/>
                  <a:gd name="connsiteY74" fmla="*/ 2935457 h 4903694"/>
                  <a:gd name="connsiteX75" fmla="*/ 46577 w 4903694"/>
                  <a:gd name="connsiteY75" fmla="*/ 2924778 h 4903694"/>
                  <a:gd name="connsiteX76" fmla="*/ 2214308 w 4903694"/>
                  <a:gd name="connsiteY76" fmla="*/ 2475243 h 4903694"/>
                  <a:gd name="connsiteX77" fmla="*/ 273 w 4903694"/>
                  <a:gd name="connsiteY77" fmla="*/ 2457243 h 4903694"/>
                  <a:gd name="connsiteX78" fmla="*/ 0 w 4903694"/>
                  <a:gd name="connsiteY78" fmla="*/ 2451847 h 4903694"/>
                  <a:gd name="connsiteX79" fmla="*/ 273 w 4903694"/>
                  <a:gd name="connsiteY79" fmla="*/ 2446451 h 4903694"/>
                  <a:gd name="connsiteX80" fmla="*/ 2214308 w 4903694"/>
                  <a:gd name="connsiteY80" fmla="*/ 2428450 h 4903694"/>
                  <a:gd name="connsiteX81" fmla="*/ 46577 w 4903694"/>
                  <a:gd name="connsiteY81" fmla="*/ 1978915 h 4903694"/>
                  <a:gd name="connsiteX82" fmla="*/ 48207 w 4903694"/>
                  <a:gd name="connsiteY82" fmla="*/ 1968237 h 4903694"/>
                  <a:gd name="connsiteX83" fmla="*/ 2223435 w 4903694"/>
                  <a:gd name="connsiteY83" fmla="*/ 2382560 h 4903694"/>
                  <a:gd name="connsiteX84" fmla="*/ 184911 w 4903694"/>
                  <a:gd name="connsiteY84" fmla="*/ 1518701 h 4903694"/>
                  <a:gd name="connsiteX85" fmla="*/ 188622 w 4903694"/>
                  <a:gd name="connsiteY85" fmla="*/ 1508560 h 4903694"/>
                  <a:gd name="connsiteX86" fmla="*/ 2241342 w 4903694"/>
                  <a:gd name="connsiteY86" fmla="*/ 2339328 h 4903694"/>
                  <a:gd name="connsiteX87" fmla="*/ 410587 w 4903694"/>
                  <a:gd name="connsiteY87" fmla="*/ 1094412 h 4903694"/>
                  <a:gd name="connsiteX88" fmla="*/ 416194 w 4903694"/>
                  <a:gd name="connsiteY88" fmla="*/ 1085182 h 4903694"/>
                  <a:gd name="connsiteX89" fmla="*/ 2267337 w 4903694"/>
                  <a:gd name="connsiteY89" fmla="*/ 2300424 h 4903694"/>
                  <a:gd name="connsiteX90" fmla="*/ 714496 w 4903694"/>
                  <a:gd name="connsiteY90" fmla="*/ 722127 h 4903694"/>
                  <a:gd name="connsiteX91" fmla="*/ 718129 w 4903694"/>
                  <a:gd name="connsiteY91" fmla="*/ 718129 h 4903694"/>
                  <a:gd name="connsiteX92" fmla="*/ 722127 w 4903694"/>
                  <a:gd name="connsiteY92" fmla="*/ 714496 h 4903694"/>
                  <a:gd name="connsiteX93" fmla="*/ 2300424 w 4903694"/>
                  <a:gd name="connsiteY93" fmla="*/ 2267337 h 4903694"/>
                  <a:gd name="connsiteX94" fmla="*/ 1085182 w 4903694"/>
                  <a:gd name="connsiteY94" fmla="*/ 416194 h 4903694"/>
                  <a:gd name="connsiteX95" fmla="*/ 1094412 w 4903694"/>
                  <a:gd name="connsiteY95" fmla="*/ 410587 h 4903694"/>
                  <a:gd name="connsiteX96" fmla="*/ 2339328 w 4903694"/>
                  <a:gd name="connsiteY96" fmla="*/ 2241342 h 4903694"/>
                  <a:gd name="connsiteX97" fmla="*/ 1508560 w 4903694"/>
                  <a:gd name="connsiteY97" fmla="*/ 188622 h 4903694"/>
                  <a:gd name="connsiteX98" fmla="*/ 1518701 w 4903694"/>
                  <a:gd name="connsiteY98" fmla="*/ 184911 h 4903694"/>
                  <a:gd name="connsiteX99" fmla="*/ 2382560 w 4903694"/>
                  <a:gd name="connsiteY99" fmla="*/ 2223435 h 4903694"/>
                  <a:gd name="connsiteX100" fmla="*/ 1968237 w 4903694"/>
                  <a:gd name="connsiteY100" fmla="*/ 48207 h 4903694"/>
                  <a:gd name="connsiteX101" fmla="*/ 1978915 w 4903694"/>
                  <a:gd name="connsiteY101" fmla="*/ 46577 h 4903694"/>
                  <a:gd name="connsiteX102" fmla="*/ 2428450 w 4903694"/>
                  <a:gd name="connsiteY102" fmla="*/ 2214308 h 4903694"/>
                  <a:gd name="connsiteX103" fmla="*/ 2446451 w 4903694"/>
                  <a:gd name="connsiteY103" fmla="*/ 273 h 4903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903694" h="4903694">
                    <a:moveTo>
                      <a:pt x="2451847" y="0"/>
                    </a:moveTo>
                    <a:lnTo>
                      <a:pt x="2457243" y="273"/>
                    </a:lnTo>
                    <a:lnTo>
                      <a:pt x="2475243" y="2214308"/>
                    </a:lnTo>
                    <a:lnTo>
                      <a:pt x="2924779" y="46577"/>
                    </a:lnTo>
                    <a:lnTo>
                      <a:pt x="2935457" y="48207"/>
                    </a:lnTo>
                    <a:lnTo>
                      <a:pt x="2521133" y="2223435"/>
                    </a:lnTo>
                    <a:lnTo>
                      <a:pt x="3384993" y="184910"/>
                    </a:lnTo>
                    <a:lnTo>
                      <a:pt x="3395134" y="188622"/>
                    </a:lnTo>
                    <a:lnTo>
                      <a:pt x="2564365" y="2241342"/>
                    </a:lnTo>
                    <a:lnTo>
                      <a:pt x="3809282" y="410586"/>
                    </a:lnTo>
                    <a:lnTo>
                      <a:pt x="3818512" y="416194"/>
                    </a:lnTo>
                    <a:lnTo>
                      <a:pt x="2603269" y="2267337"/>
                    </a:lnTo>
                    <a:lnTo>
                      <a:pt x="4181567" y="714496"/>
                    </a:lnTo>
                    <a:lnTo>
                      <a:pt x="4185565" y="718129"/>
                    </a:lnTo>
                    <a:lnTo>
                      <a:pt x="4189198" y="722126"/>
                    </a:lnTo>
                    <a:lnTo>
                      <a:pt x="2636356" y="2300424"/>
                    </a:lnTo>
                    <a:lnTo>
                      <a:pt x="4487500" y="1085181"/>
                    </a:lnTo>
                    <a:lnTo>
                      <a:pt x="4493107" y="1094411"/>
                    </a:lnTo>
                    <a:lnTo>
                      <a:pt x="2662351" y="2339328"/>
                    </a:lnTo>
                    <a:lnTo>
                      <a:pt x="4715072" y="1508559"/>
                    </a:lnTo>
                    <a:lnTo>
                      <a:pt x="4718784" y="1518700"/>
                    </a:lnTo>
                    <a:lnTo>
                      <a:pt x="2680258" y="2382560"/>
                    </a:lnTo>
                    <a:lnTo>
                      <a:pt x="4855487" y="1968237"/>
                    </a:lnTo>
                    <a:lnTo>
                      <a:pt x="4857117" y="1978915"/>
                    </a:lnTo>
                    <a:lnTo>
                      <a:pt x="2689385" y="2428450"/>
                    </a:lnTo>
                    <a:lnTo>
                      <a:pt x="4903422" y="2446451"/>
                    </a:lnTo>
                    <a:lnTo>
                      <a:pt x="4903694" y="2451847"/>
                    </a:lnTo>
                    <a:lnTo>
                      <a:pt x="4903422" y="2457243"/>
                    </a:lnTo>
                    <a:lnTo>
                      <a:pt x="2689385" y="2475243"/>
                    </a:lnTo>
                    <a:lnTo>
                      <a:pt x="4857117" y="2924779"/>
                    </a:lnTo>
                    <a:lnTo>
                      <a:pt x="4855488" y="2935457"/>
                    </a:lnTo>
                    <a:lnTo>
                      <a:pt x="2680258" y="2521133"/>
                    </a:lnTo>
                    <a:lnTo>
                      <a:pt x="4718784" y="3384993"/>
                    </a:lnTo>
                    <a:lnTo>
                      <a:pt x="4715072" y="3395134"/>
                    </a:lnTo>
                    <a:lnTo>
                      <a:pt x="2662351" y="2564365"/>
                    </a:lnTo>
                    <a:lnTo>
                      <a:pt x="4493108" y="3809282"/>
                    </a:lnTo>
                    <a:lnTo>
                      <a:pt x="4487500" y="3818512"/>
                    </a:lnTo>
                    <a:lnTo>
                      <a:pt x="2636356" y="2603269"/>
                    </a:lnTo>
                    <a:lnTo>
                      <a:pt x="4189198" y="4181568"/>
                    </a:lnTo>
                    <a:lnTo>
                      <a:pt x="4185565" y="4185565"/>
                    </a:lnTo>
                    <a:lnTo>
                      <a:pt x="4181568" y="4189198"/>
                    </a:lnTo>
                    <a:lnTo>
                      <a:pt x="2603269" y="2636356"/>
                    </a:lnTo>
                    <a:lnTo>
                      <a:pt x="3818512" y="4487500"/>
                    </a:lnTo>
                    <a:lnTo>
                      <a:pt x="3809282" y="4493108"/>
                    </a:lnTo>
                    <a:lnTo>
                      <a:pt x="2564365" y="2662351"/>
                    </a:lnTo>
                    <a:lnTo>
                      <a:pt x="3395134" y="4715072"/>
                    </a:lnTo>
                    <a:lnTo>
                      <a:pt x="3384993" y="4718784"/>
                    </a:lnTo>
                    <a:lnTo>
                      <a:pt x="2521133" y="2680258"/>
                    </a:lnTo>
                    <a:lnTo>
                      <a:pt x="2935457" y="4855487"/>
                    </a:lnTo>
                    <a:lnTo>
                      <a:pt x="2924779" y="4857117"/>
                    </a:lnTo>
                    <a:lnTo>
                      <a:pt x="2475243" y="2689385"/>
                    </a:lnTo>
                    <a:lnTo>
                      <a:pt x="2457243" y="4903422"/>
                    </a:lnTo>
                    <a:lnTo>
                      <a:pt x="2451847" y="4903694"/>
                    </a:lnTo>
                    <a:lnTo>
                      <a:pt x="2446451" y="4903422"/>
                    </a:lnTo>
                    <a:lnTo>
                      <a:pt x="2428450" y="2689385"/>
                    </a:lnTo>
                    <a:lnTo>
                      <a:pt x="1978915" y="4857117"/>
                    </a:lnTo>
                    <a:lnTo>
                      <a:pt x="1968237" y="4855487"/>
                    </a:lnTo>
                    <a:lnTo>
                      <a:pt x="2382560" y="2680258"/>
                    </a:lnTo>
                    <a:lnTo>
                      <a:pt x="1518700" y="4718784"/>
                    </a:lnTo>
                    <a:lnTo>
                      <a:pt x="1508559" y="4715072"/>
                    </a:lnTo>
                    <a:lnTo>
                      <a:pt x="2339328" y="2662351"/>
                    </a:lnTo>
                    <a:lnTo>
                      <a:pt x="1094411" y="4493107"/>
                    </a:lnTo>
                    <a:lnTo>
                      <a:pt x="1085181" y="4487500"/>
                    </a:lnTo>
                    <a:lnTo>
                      <a:pt x="2300424" y="2636356"/>
                    </a:lnTo>
                    <a:lnTo>
                      <a:pt x="722126" y="4189198"/>
                    </a:lnTo>
                    <a:lnTo>
                      <a:pt x="718129" y="4185565"/>
                    </a:lnTo>
                    <a:lnTo>
                      <a:pt x="714496" y="4181567"/>
                    </a:lnTo>
                    <a:lnTo>
                      <a:pt x="2267337" y="2603269"/>
                    </a:lnTo>
                    <a:lnTo>
                      <a:pt x="416194" y="3818512"/>
                    </a:lnTo>
                    <a:lnTo>
                      <a:pt x="410586" y="3809282"/>
                    </a:lnTo>
                    <a:lnTo>
                      <a:pt x="2241342" y="2564365"/>
                    </a:lnTo>
                    <a:lnTo>
                      <a:pt x="188622" y="3395134"/>
                    </a:lnTo>
                    <a:lnTo>
                      <a:pt x="184910" y="3384993"/>
                    </a:lnTo>
                    <a:lnTo>
                      <a:pt x="2223435" y="2521133"/>
                    </a:lnTo>
                    <a:lnTo>
                      <a:pt x="48207" y="2935457"/>
                    </a:lnTo>
                    <a:lnTo>
                      <a:pt x="46577" y="2924778"/>
                    </a:lnTo>
                    <a:lnTo>
                      <a:pt x="2214308" y="2475243"/>
                    </a:lnTo>
                    <a:lnTo>
                      <a:pt x="273" y="2457243"/>
                    </a:lnTo>
                    <a:lnTo>
                      <a:pt x="0" y="2451847"/>
                    </a:lnTo>
                    <a:lnTo>
                      <a:pt x="273" y="2446451"/>
                    </a:lnTo>
                    <a:lnTo>
                      <a:pt x="2214308" y="2428450"/>
                    </a:lnTo>
                    <a:lnTo>
                      <a:pt x="46577" y="1978915"/>
                    </a:lnTo>
                    <a:lnTo>
                      <a:pt x="48207" y="1968237"/>
                    </a:lnTo>
                    <a:lnTo>
                      <a:pt x="2223435" y="2382560"/>
                    </a:lnTo>
                    <a:lnTo>
                      <a:pt x="184911" y="1518701"/>
                    </a:lnTo>
                    <a:lnTo>
                      <a:pt x="188622" y="1508560"/>
                    </a:lnTo>
                    <a:lnTo>
                      <a:pt x="2241342" y="2339328"/>
                    </a:lnTo>
                    <a:lnTo>
                      <a:pt x="410587" y="1094412"/>
                    </a:lnTo>
                    <a:lnTo>
                      <a:pt x="416194" y="1085182"/>
                    </a:lnTo>
                    <a:lnTo>
                      <a:pt x="2267337" y="2300424"/>
                    </a:lnTo>
                    <a:lnTo>
                      <a:pt x="714496" y="722127"/>
                    </a:lnTo>
                    <a:lnTo>
                      <a:pt x="718129" y="718129"/>
                    </a:lnTo>
                    <a:lnTo>
                      <a:pt x="722127" y="714496"/>
                    </a:lnTo>
                    <a:lnTo>
                      <a:pt x="2300424" y="2267337"/>
                    </a:lnTo>
                    <a:lnTo>
                      <a:pt x="1085182" y="416194"/>
                    </a:lnTo>
                    <a:lnTo>
                      <a:pt x="1094412" y="410587"/>
                    </a:lnTo>
                    <a:lnTo>
                      <a:pt x="2339328" y="2241342"/>
                    </a:lnTo>
                    <a:lnTo>
                      <a:pt x="1508560" y="188622"/>
                    </a:lnTo>
                    <a:lnTo>
                      <a:pt x="1518701" y="184911"/>
                    </a:lnTo>
                    <a:lnTo>
                      <a:pt x="2382560" y="2223435"/>
                    </a:lnTo>
                    <a:lnTo>
                      <a:pt x="1968237" y="48207"/>
                    </a:lnTo>
                    <a:lnTo>
                      <a:pt x="1978915" y="46577"/>
                    </a:lnTo>
                    <a:lnTo>
                      <a:pt x="2428450" y="2214308"/>
                    </a:lnTo>
                    <a:lnTo>
                      <a:pt x="2446451" y="27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円: 塗りつぶしなし 6">
              <a:extLst>
                <a:ext uri="{FF2B5EF4-FFF2-40B4-BE49-F238E27FC236}">
                  <a16:creationId xmlns:a16="http://schemas.microsoft.com/office/drawing/2014/main" id="{1B271E31-A2E0-44A9-AF25-104C90B8D241}"/>
                </a:ext>
              </a:extLst>
            </p:cNvPr>
            <p:cNvSpPr/>
            <p:nvPr/>
          </p:nvSpPr>
          <p:spPr>
            <a:xfrm>
              <a:off x="2456329" y="932329"/>
              <a:ext cx="4993342" cy="4993342"/>
            </a:xfrm>
            <a:prstGeom prst="donut">
              <a:avLst>
                <a:gd name="adj" fmla="val 169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円: 塗りつぶしなし 7">
              <a:extLst>
                <a:ext uri="{FF2B5EF4-FFF2-40B4-BE49-F238E27FC236}">
                  <a16:creationId xmlns:a16="http://schemas.microsoft.com/office/drawing/2014/main" id="{ECDB265F-4A4A-4546-BD56-819082156301}"/>
                </a:ext>
              </a:extLst>
            </p:cNvPr>
            <p:cNvSpPr/>
            <p:nvPr/>
          </p:nvSpPr>
          <p:spPr>
            <a:xfrm>
              <a:off x="2187388" y="663388"/>
              <a:ext cx="5531224" cy="5531224"/>
            </a:xfrm>
            <a:prstGeom prst="donut">
              <a:avLst>
                <a:gd name="adj" fmla="val 489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2575862-63CF-4A85-B2EC-594AAF384377}"/>
              </a:ext>
            </a:extLst>
          </p:cNvPr>
          <p:cNvSpPr txBox="1"/>
          <p:nvPr/>
        </p:nvSpPr>
        <p:spPr>
          <a:xfrm>
            <a:off x="380999" y="1466850"/>
            <a:ext cx="9144002" cy="39241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自転車から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降りて通行</a:t>
            </a:r>
            <a:endParaRPr kumimoji="1" lang="ja-JP" altLang="en-US" sz="12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6402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C578BF-5277-4496-ABCE-B37CFE6EABD4}"/>
              </a:ext>
            </a:extLst>
          </p:cNvPr>
          <p:cNvSpPr txBox="1"/>
          <p:nvPr/>
        </p:nvSpPr>
        <p:spPr>
          <a:xfrm>
            <a:off x="871151" y="340406"/>
            <a:ext cx="8182068" cy="35207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自転車から</a:t>
            </a:r>
            <a:r>
              <a:rPr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降りて通行</a:t>
            </a:r>
            <a:endParaRPr kumimoji="1" lang="ja-JP" altLang="en-US" sz="12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66" name="グループ化 565">
            <a:extLst>
              <a:ext uri="{FF2B5EF4-FFF2-40B4-BE49-F238E27FC236}">
                <a16:creationId xmlns:a16="http://schemas.microsoft.com/office/drawing/2014/main" id="{0B8882CB-7C28-45E4-BF75-CFA9007DC924}"/>
              </a:ext>
            </a:extLst>
          </p:cNvPr>
          <p:cNvGrpSpPr/>
          <p:nvPr/>
        </p:nvGrpSpPr>
        <p:grpSpPr>
          <a:xfrm>
            <a:off x="7423972" y="4102052"/>
            <a:ext cx="2215480" cy="2570330"/>
            <a:chOff x="-120906" y="-337928"/>
            <a:chExt cx="2955511" cy="3428890"/>
          </a:xfrm>
        </p:grpSpPr>
        <p:sp>
          <p:nvSpPr>
            <p:cNvPr id="567" name="台形 566">
              <a:extLst>
                <a:ext uri="{FF2B5EF4-FFF2-40B4-BE49-F238E27FC236}">
                  <a16:creationId xmlns:a16="http://schemas.microsoft.com/office/drawing/2014/main" id="{B27AB082-9623-46DF-B50A-FD8DDF4461F6}"/>
                </a:ext>
              </a:extLst>
            </p:cNvPr>
            <p:cNvSpPr/>
            <p:nvPr/>
          </p:nvSpPr>
          <p:spPr>
            <a:xfrm>
              <a:off x="1482573" y="814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D4E61552-5D7A-419D-9F0A-405585791C8C}"/>
                </a:ext>
              </a:extLst>
            </p:cNvPr>
            <p:cNvGrpSpPr/>
            <p:nvPr/>
          </p:nvGrpSpPr>
          <p:grpSpPr>
            <a:xfrm>
              <a:off x="934875" y="-337928"/>
              <a:ext cx="1286386" cy="1247287"/>
              <a:chOff x="380071" y="1415664"/>
              <a:chExt cx="1286386" cy="1247287"/>
            </a:xfrm>
          </p:grpSpPr>
          <p:sp>
            <p:nvSpPr>
              <p:cNvPr id="609" name="楕円 1">
                <a:extLst>
                  <a:ext uri="{FF2B5EF4-FFF2-40B4-BE49-F238E27FC236}">
                    <a16:creationId xmlns:a16="http://schemas.microsoft.com/office/drawing/2014/main" id="{568F6A13-815A-4154-9024-15A4AB42DEE4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0" name="四角形: 角を丸くする 609">
                <a:extLst>
                  <a:ext uri="{FF2B5EF4-FFF2-40B4-BE49-F238E27FC236}">
                    <a16:creationId xmlns:a16="http://schemas.microsoft.com/office/drawing/2014/main" id="{0A5313D6-C4F2-4710-91C5-736546E2B2A7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ACAB8394-E6FE-4794-AF93-58AB0F953324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2" name="正方形/長方形 11">
                <a:extLst>
                  <a:ext uri="{FF2B5EF4-FFF2-40B4-BE49-F238E27FC236}">
                    <a16:creationId xmlns:a16="http://schemas.microsoft.com/office/drawing/2014/main" id="{85B660A5-A787-4FBF-A3A8-E81F7C854A13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3" name="楕円 14">
                <a:extLst>
                  <a:ext uri="{FF2B5EF4-FFF2-40B4-BE49-F238E27FC236}">
                    <a16:creationId xmlns:a16="http://schemas.microsoft.com/office/drawing/2014/main" id="{94D817A5-A52D-4BB5-910B-E35FC78A3CEA}"/>
                  </a:ext>
                </a:extLst>
              </p:cNvPr>
              <p:cNvSpPr/>
              <p:nvPr/>
            </p:nvSpPr>
            <p:spPr>
              <a:xfrm rot="20700000">
                <a:off x="597507" y="2319644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50959CD6-71C6-44A6-8048-512F495AB489}"/>
                  </a:ext>
                </a:extLst>
              </p:cNvPr>
              <p:cNvSpPr/>
              <p:nvPr/>
            </p:nvSpPr>
            <p:spPr>
              <a:xfrm rot="20700000">
                <a:off x="628135" y="233146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5" name="月 614">
                <a:extLst>
                  <a:ext uri="{FF2B5EF4-FFF2-40B4-BE49-F238E27FC236}">
                    <a16:creationId xmlns:a16="http://schemas.microsoft.com/office/drawing/2014/main" id="{83F8DDDA-BB20-45BD-8D7B-B2C7EF2F44FC}"/>
                  </a:ext>
                </a:extLst>
              </p:cNvPr>
              <p:cNvSpPr/>
              <p:nvPr/>
            </p:nvSpPr>
            <p:spPr>
              <a:xfrm rot="54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CD0844FF-8757-4F80-8AC8-5311F5F934F9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52479F82-9883-4ECB-AFB4-77ACADED9864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ABE007F1-0FFB-40EB-836D-CB6EF06C3D32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1A8A051E-78A0-4928-A303-0B79336F7A61}"/>
                </a:ext>
              </a:extLst>
            </p:cNvPr>
            <p:cNvGrpSpPr/>
            <p:nvPr/>
          </p:nvGrpSpPr>
          <p:grpSpPr>
            <a:xfrm>
              <a:off x="-120906" y="1272510"/>
              <a:ext cx="2955511" cy="1818452"/>
              <a:chOff x="-120906" y="1221710"/>
              <a:chExt cx="2955511" cy="1818452"/>
            </a:xfrm>
          </p:grpSpPr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2089AB91-E918-4CE9-8CB8-269E568ECF79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595" name="星: 32 pt 594">
                  <a:extLst>
                    <a:ext uri="{FF2B5EF4-FFF2-40B4-BE49-F238E27FC236}">
                      <a16:creationId xmlns:a16="http://schemas.microsoft.com/office/drawing/2014/main" id="{10BE072D-91BD-4ECC-8AD4-39C99C2D104D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6" name="星: 32 pt 595">
                  <a:extLst>
                    <a:ext uri="{FF2B5EF4-FFF2-40B4-BE49-F238E27FC236}">
                      <a16:creationId xmlns:a16="http://schemas.microsoft.com/office/drawing/2014/main" id="{D552737C-5F7C-4E3B-8FA0-91949F846C36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7" name="円: 塗りつぶしなし 596">
                  <a:extLst>
                    <a:ext uri="{FF2B5EF4-FFF2-40B4-BE49-F238E27FC236}">
                      <a16:creationId xmlns:a16="http://schemas.microsoft.com/office/drawing/2014/main" id="{85E5B8FB-C20C-4E3C-B5A5-DE69C96D327D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8" name="円: 塗りつぶしなし 597">
                  <a:extLst>
                    <a:ext uri="{FF2B5EF4-FFF2-40B4-BE49-F238E27FC236}">
                      <a16:creationId xmlns:a16="http://schemas.microsoft.com/office/drawing/2014/main" id="{BBCFC0D1-C6C3-4103-81FC-ACDA0DA3A99E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9" name="アーチ 598">
                  <a:extLst>
                    <a:ext uri="{FF2B5EF4-FFF2-40B4-BE49-F238E27FC236}">
                      <a16:creationId xmlns:a16="http://schemas.microsoft.com/office/drawing/2014/main" id="{7179D6E1-06AB-4BFD-9726-F9B52D1273D5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2BA66582-9867-4975-BBAB-E9DC69DC8A82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1" name="円: 塗りつぶしなし 600">
                  <a:extLst>
                    <a:ext uri="{FF2B5EF4-FFF2-40B4-BE49-F238E27FC236}">
                      <a16:creationId xmlns:a16="http://schemas.microsoft.com/office/drawing/2014/main" id="{81B67A75-DB42-46C8-8DE6-C960EC3E8A59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2" name="円: 塗りつぶしなし 601">
                  <a:extLst>
                    <a:ext uri="{FF2B5EF4-FFF2-40B4-BE49-F238E27FC236}">
                      <a16:creationId xmlns:a16="http://schemas.microsoft.com/office/drawing/2014/main" id="{A0808737-55EB-4D0C-B4DB-AFDAC8E78EEE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3" name="四角形: 角を丸くする 602">
                  <a:extLst>
                    <a:ext uri="{FF2B5EF4-FFF2-40B4-BE49-F238E27FC236}">
                      <a16:creationId xmlns:a16="http://schemas.microsoft.com/office/drawing/2014/main" id="{75ACB22E-D6A7-49B2-9095-C501182E52F7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4" name="四角形: 上の 2 つの角を丸める 603">
                  <a:extLst>
                    <a:ext uri="{FF2B5EF4-FFF2-40B4-BE49-F238E27FC236}">
                      <a16:creationId xmlns:a16="http://schemas.microsoft.com/office/drawing/2014/main" id="{25601D12-F349-4ABF-A66F-03FE893719D3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5" name="台形 604">
                  <a:extLst>
                    <a:ext uri="{FF2B5EF4-FFF2-40B4-BE49-F238E27FC236}">
                      <a16:creationId xmlns:a16="http://schemas.microsoft.com/office/drawing/2014/main" id="{CFB4DB21-1519-4A93-AD7D-282B6E25CC22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6" name="アーチ 605">
                  <a:extLst>
                    <a:ext uri="{FF2B5EF4-FFF2-40B4-BE49-F238E27FC236}">
                      <a16:creationId xmlns:a16="http://schemas.microsoft.com/office/drawing/2014/main" id="{DA229113-3F8A-4A12-B65C-51A0A3FB9987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7" name="四角形: 角を丸くする 606">
                  <a:extLst>
                    <a:ext uri="{FF2B5EF4-FFF2-40B4-BE49-F238E27FC236}">
                      <a16:creationId xmlns:a16="http://schemas.microsoft.com/office/drawing/2014/main" id="{190FB5B7-3823-4F30-8F3B-B41610385FA5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8" name="楕円 607">
                  <a:extLst>
                    <a:ext uri="{FF2B5EF4-FFF2-40B4-BE49-F238E27FC236}">
                      <a16:creationId xmlns:a16="http://schemas.microsoft.com/office/drawing/2014/main" id="{E363E56C-8651-443F-9D0B-12AF77D522BE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E7B99F80-8450-4070-BD2A-A639A2C9D2D6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F174A5D6-BFB0-4F12-BFB6-D621C998E392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4" name="楕円 593">
                  <a:extLst>
                    <a:ext uri="{FF2B5EF4-FFF2-40B4-BE49-F238E27FC236}">
                      <a16:creationId xmlns:a16="http://schemas.microsoft.com/office/drawing/2014/main" id="{5F1C9397-A2AB-4629-AFBD-38C63C4BD61D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9A105499-FEA1-40F8-BFBE-C07F29780E1D}"/>
                </a:ext>
              </a:extLst>
            </p:cNvPr>
            <p:cNvGrpSpPr/>
            <p:nvPr/>
          </p:nvGrpSpPr>
          <p:grpSpPr>
            <a:xfrm>
              <a:off x="601752" y="932348"/>
              <a:ext cx="652877" cy="334322"/>
              <a:chOff x="671569" y="862641"/>
              <a:chExt cx="683016" cy="349755"/>
            </a:xfrm>
          </p:grpSpPr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BDB4FCFE-085A-423F-BBD9-F90C74E6557A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89" name="四角形: 角を丸くする 588">
                <a:extLst>
                  <a:ext uri="{FF2B5EF4-FFF2-40B4-BE49-F238E27FC236}">
                    <a16:creationId xmlns:a16="http://schemas.microsoft.com/office/drawing/2014/main" id="{330534AD-706B-4263-8E89-5A72A0D86887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0" name="四角形: 角を丸くする 589">
                <a:extLst>
                  <a:ext uri="{FF2B5EF4-FFF2-40B4-BE49-F238E27FC236}">
                    <a16:creationId xmlns:a16="http://schemas.microsoft.com/office/drawing/2014/main" id="{9DFD064C-6FD1-4558-B387-3B597701AA17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71" name="グループ化 570">
              <a:extLst>
                <a:ext uri="{FF2B5EF4-FFF2-40B4-BE49-F238E27FC236}">
                  <a16:creationId xmlns:a16="http://schemas.microsoft.com/office/drawing/2014/main" id="{6C2E730C-E3D3-4DD8-A483-2906B3838369}"/>
                </a:ext>
              </a:extLst>
            </p:cNvPr>
            <p:cNvGrpSpPr/>
            <p:nvPr/>
          </p:nvGrpSpPr>
          <p:grpSpPr>
            <a:xfrm>
              <a:off x="1306350" y="1685521"/>
              <a:ext cx="789215" cy="1371004"/>
              <a:chOff x="1444323" y="7429874"/>
              <a:chExt cx="696035" cy="1209135"/>
            </a:xfrm>
          </p:grpSpPr>
          <p:sp>
            <p:nvSpPr>
              <p:cNvPr id="581" name="台形 580">
                <a:extLst>
                  <a:ext uri="{FF2B5EF4-FFF2-40B4-BE49-F238E27FC236}">
                    <a16:creationId xmlns:a16="http://schemas.microsoft.com/office/drawing/2014/main" id="{20ABAEFE-29EB-46AF-A0E4-62DB6EACC35F}"/>
                  </a:ext>
                </a:extLst>
              </p:cNvPr>
              <p:cNvSpPr/>
              <p:nvPr/>
            </p:nvSpPr>
            <p:spPr>
              <a:xfrm rot="10800000">
                <a:off x="1595780" y="7966780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60654D29-7EAC-47A3-AC1A-5E80B03070C2}"/>
                  </a:ext>
                </a:extLst>
              </p:cNvPr>
              <p:cNvSpPr/>
              <p:nvPr/>
            </p:nvSpPr>
            <p:spPr>
              <a:xfrm>
                <a:off x="1444323" y="846672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3" name="台形 582">
                <a:extLst>
                  <a:ext uri="{FF2B5EF4-FFF2-40B4-BE49-F238E27FC236}">
                    <a16:creationId xmlns:a16="http://schemas.microsoft.com/office/drawing/2014/main" id="{D0947C1F-3083-473A-97FC-A02910F12002}"/>
                  </a:ext>
                </a:extLst>
              </p:cNvPr>
              <p:cNvSpPr/>
              <p:nvPr/>
            </p:nvSpPr>
            <p:spPr>
              <a:xfrm rot="10800000">
                <a:off x="1479103" y="7579426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84" name="グループ化 583">
                <a:extLst>
                  <a:ext uri="{FF2B5EF4-FFF2-40B4-BE49-F238E27FC236}">
                    <a16:creationId xmlns:a16="http://schemas.microsoft.com/office/drawing/2014/main" id="{7AFA8CC9-A634-42A6-B320-EF9790A901C2}"/>
                  </a:ext>
                </a:extLst>
              </p:cNvPr>
              <p:cNvGrpSpPr/>
              <p:nvPr/>
            </p:nvGrpSpPr>
            <p:grpSpPr>
              <a:xfrm rot="19800000">
                <a:off x="1683843" y="7429874"/>
                <a:ext cx="456515" cy="1187512"/>
                <a:chOff x="781238" y="3824432"/>
                <a:chExt cx="456515" cy="1187512"/>
              </a:xfrm>
            </p:grpSpPr>
            <p:sp>
              <p:nvSpPr>
                <p:cNvPr id="585" name="台形 584">
                  <a:extLst>
                    <a:ext uri="{FF2B5EF4-FFF2-40B4-BE49-F238E27FC236}">
                      <a16:creationId xmlns:a16="http://schemas.microsoft.com/office/drawing/2014/main" id="{A7CA2815-E711-4575-8AC0-E92C15431605}"/>
                    </a:ext>
                  </a:extLst>
                </p:cNvPr>
                <p:cNvSpPr/>
                <p:nvPr/>
              </p:nvSpPr>
              <p:spPr>
                <a:xfrm rot="10800000">
                  <a:off x="932696" y="4339716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B357CD6A-6B75-407B-B725-8EAC37E88BA7}"/>
                    </a:ext>
                  </a:extLst>
                </p:cNvPr>
                <p:cNvSpPr/>
                <p:nvPr/>
              </p:nvSpPr>
              <p:spPr>
                <a:xfrm>
                  <a:off x="781238" y="4839655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7" name="台形 825">
                  <a:extLst>
                    <a:ext uri="{FF2B5EF4-FFF2-40B4-BE49-F238E27FC236}">
                      <a16:creationId xmlns:a16="http://schemas.microsoft.com/office/drawing/2014/main" id="{0DC696EA-7F51-4315-8231-CEBD0D5E7346}"/>
                    </a:ext>
                  </a:extLst>
                </p:cNvPr>
                <p:cNvSpPr/>
                <p:nvPr/>
              </p:nvSpPr>
              <p:spPr>
                <a:xfrm rot="10800000">
                  <a:off x="845637" y="3824432"/>
                  <a:ext cx="392116" cy="580746"/>
                </a:xfrm>
                <a:custGeom>
                  <a:avLst/>
                  <a:gdLst>
                    <a:gd name="connsiteX0" fmla="*/ 0 w 464173"/>
                    <a:gd name="connsiteY0" fmla="*/ 510308 h 510308"/>
                    <a:gd name="connsiteX1" fmla="*/ 62538 w 464173"/>
                    <a:gd name="connsiteY1" fmla="*/ 0 h 510308"/>
                    <a:gd name="connsiteX2" fmla="*/ 401635 w 464173"/>
                    <a:gd name="connsiteY2" fmla="*/ 0 h 510308"/>
                    <a:gd name="connsiteX3" fmla="*/ 464173 w 464173"/>
                    <a:gd name="connsiteY3" fmla="*/ 510308 h 510308"/>
                    <a:gd name="connsiteX4" fmla="*/ 0 w 464173"/>
                    <a:gd name="connsiteY4" fmla="*/ 510308 h 510308"/>
                    <a:gd name="connsiteX0" fmla="*/ 0 w 444610"/>
                    <a:gd name="connsiteY0" fmla="*/ 510308 h 658492"/>
                    <a:gd name="connsiteX1" fmla="*/ 62538 w 444610"/>
                    <a:gd name="connsiteY1" fmla="*/ 0 h 658492"/>
                    <a:gd name="connsiteX2" fmla="*/ 401635 w 444610"/>
                    <a:gd name="connsiteY2" fmla="*/ 0 h 658492"/>
                    <a:gd name="connsiteX3" fmla="*/ 444610 w 444610"/>
                    <a:gd name="connsiteY3" fmla="*/ 658492 h 658492"/>
                    <a:gd name="connsiteX4" fmla="*/ 0 w 444610"/>
                    <a:gd name="connsiteY4" fmla="*/ 510308 h 658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10" h="658492">
                      <a:moveTo>
                        <a:pt x="0" y="510308"/>
                      </a:moveTo>
                      <a:lnTo>
                        <a:pt x="62538" y="0"/>
                      </a:lnTo>
                      <a:lnTo>
                        <a:pt x="401635" y="0"/>
                      </a:lnTo>
                      <a:lnTo>
                        <a:pt x="444610" y="658492"/>
                      </a:lnTo>
                      <a:lnTo>
                        <a:pt x="0" y="510308"/>
                      </a:lnTo>
                      <a:close/>
                    </a:path>
                  </a:pathLst>
                </a:cu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572" name="四角形: 上の 2 つの角を丸める 36">
              <a:extLst>
                <a:ext uri="{FF2B5EF4-FFF2-40B4-BE49-F238E27FC236}">
                  <a16:creationId xmlns:a16="http://schemas.microsoft.com/office/drawing/2014/main" id="{9C8A2504-80E8-423B-B2FF-3C1575FFBD8F}"/>
                </a:ext>
              </a:extLst>
            </p:cNvPr>
            <p:cNvSpPr/>
            <p:nvPr/>
          </p:nvSpPr>
          <p:spPr>
            <a:xfrm rot="2700000">
              <a:off x="1310896" y="10966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2C37394E-8E32-4C90-9CC4-7CAE20B6A8AF}"/>
                </a:ext>
              </a:extLst>
            </p:cNvPr>
            <p:cNvSpPr/>
            <p:nvPr/>
          </p:nvSpPr>
          <p:spPr>
            <a:xfrm>
              <a:off x="935672" y="938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4" name="四角形: 上の 2 つの角を丸める 573">
              <a:extLst>
                <a:ext uri="{FF2B5EF4-FFF2-40B4-BE49-F238E27FC236}">
                  <a16:creationId xmlns:a16="http://schemas.microsoft.com/office/drawing/2014/main" id="{4FB48409-CF3F-4276-847B-338B39193173}"/>
                </a:ext>
              </a:extLst>
            </p:cNvPr>
            <p:cNvSpPr/>
            <p:nvPr/>
          </p:nvSpPr>
          <p:spPr>
            <a:xfrm>
              <a:off x="1335900" y="994372"/>
              <a:ext cx="517944" cy="894753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5" name="フリーフォーム: 図形 574">
              <a:extLst>
                <a:ext uri="{FF2B5EF4-FFF2-40B4-BE49-F238E27FC236}">
                  <a16:creationId xmlns:a16="http://schemas.microsoft.com/office/drawing/2014/main" id="{776AA0F7-B0E1-4AB6-948F-1B5FACC6BC9F}"/>
                </a:ext>
              </a:extLst>
            </p:cNvPr>
            <p:cNvSpPr/>
            <p:nvPr/>
          </p:nvSpPr>
          <p:spPr>
            <a:xfrm rot="8100000">
              <a:off x="1139549" y="1039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6" name="四角形: 上の 2 つの角を丸める 36">
              <a:extLst>
                <a:ext uri="{FF2B5EF4-FFF2-40B4-BE49-F238E27FC236}">
                  <a16:creationId xmlns:a16="http://schemas.microsoft.com/office/drawing/2014/main" id="{66B98371-CE79-4E3C-A006-78D6EA6C9C24}"/>
                </a:ext>
              </a:extLst>
            </p:cNvPr>
            <p:cNvSpPr/>
            <p:nvPr/>
          </p:nvSpPr>
          <p:spPr>
            <a:xfrm rot="2700000">
              <a:off x="1436794" y="11217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7" name="四角形: 上の 2 つの角を丸める 576">
              <a:extLst>
                <a:ext uri="{FF2B5EF4-FFF2-40B4-BE49-F238E27FC236}">
                  <a16:creationId xmlns:a16="http://schemas.microsoft.com/office/drawing/2014/main" id="{C9D8A9ED-D8A0-44E9-984A-6726C812A80A}"/>
                </a:ext>
              </a:extLst>
            </p:cNvPr>
            <p:cNvSpPr/>
            <p:nvPr/>
          </p:nvSpPr>
          <p:spPr>
            <a:xfrm>
              <a:off x="927471" y="905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78" name="グループ化 577">
              <a:extLst>
                <a:ext uri="{FF2B5EF4-FFF2-40B4-BE49-F238E27FC236}">
                  <a16:creationId xmlns:a16="http://schemas.microsoft.com/office/drawing/2014/main" id="{02DAD39C-A77E-444E-8508-2B32D3B72972}"/>
                </a:ext>
              </a:extLst>
            </p:cNvPr>
            <p:cNvGrpSpPr/>
            <p:nvPr/>
          </p:nvGrpSpPr>
          <p:grpSpPr>
            <a:xfrm rot="900000">
              <a:off x="1168542" y="2448139"/>
              <a:ext cx="262583" cy="432734"/>
              <a:chOff x="1213593" y="2419137"/>
              <a:chExt cx="262583" cy="432734"/>
            </a:xfrm>
          </p:grpSpPr>
          <p:sp>
            <p:nvSpPr>
              <p:cNvPr id="579" name="四角形: 上の 2 つの角を丸める 578">
                <a:extLst>
                  <a:ext uri="{FF2B5EF4-FFF2-40B4-BE49-F238E27FC236}">
                    <a16:creationId xmlns:a16="http://schemas.microsoft.com/office/drawing/2014/main" id="{B8D336EE-7C81-4395-8E9C-261BB7B5AAB3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80" name="四角形: 上の 2 つの角を丸める 579">
                <a:extLst>
                  <a:ext uri="{FF2B5EF4-FFF2-40B4-BE49-F238E27FC236}">
                    <a16:creationId xmlns:a16="http://schemas.microsoft.com/office/drawing/2014/main" id="{B203C073-30C3-4FAF-B2AA-26CA334903A4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619" name="グループ化 618">
            <a:extLst>
              <a:ext uri="{FF2B5EF4-FFF2-40B4-BE49-F238E27FC236}">
                <a16:creationId xmlns:a16="http://schemas.microsoft.com/office/drawing/2014/main" id="{0F63B6B4-7972-4EF0-A0DD-B5214B024A18}"/>
              </a:ext>
            </a:extLst>
          </p:cNvPr>
          <p:cNvGrpSpPr/>
          <p:nvPr/>
        </p:nvGrpSpPr>
        <p:grpSpPr>
          <a:xfrm>
            <a:off x="2551522" y="4218449"/>
            <a:ext cx="2215480" cy="2538358"/>
            <a:chOff x="3165219" y="-295278"/>
            <a:chExt cx="2955511" cy="3386240"/>
          </a:xfrm>
        </p:grpSpPr>
        <p:sp>
          <p:nvSpPr>
            <p:cNvPr id="620" name="フリーフォーム: 図形 619">
              <a:extLst>
                <a:ext uri="{FF2B5EF4-FFF2-40B4-BE49-F238E27FC236}">
                  <a16:creationId xmlns:a16="http://schemas.microsoft.com/office/drawing/2014/main" id="{5E53AB3D-201A-483F-B832-176427433C66}"/>
                </a:ext>
              </a:extLst>
            </p:cNvPr>
            <p:cNvSpPr/>
            <p:nvPr/>
          </p:nvSpPr>
          <p:spPr>
            <a:xfrm>
              <a:off x="4221797" y="938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1" name="台形 620">
              <a:extLst>
                <a:ext uri="{FF2B5EF4-FFF2-40B4-BE49-F238E27FC236}">
                  <a16:creationId xmlns:a16="http://schemas.microsoft.com/office/drawing/2014/main" id="{8CBE8023-37F6-4C12-8C19-2802E6E7CD14}"/>
                </a:ext>
              </a:extLst>
            </p:cNvPr>
            <p:cNvSpPr/>
            <p:nvPr/>
          </p:nvSpPr>
          <p:spPr>
            <a:xfrm rot="18900000">
              <a:off x="4467750" y="10354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FFC000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2" name="台形 621">
              <a:extLst>
                <a:ext uri="{FF2B5EF4-FFF2-40B4-BE49-F238E27FC236}">
                  <a16:creationId xmlns:a16="http://schemas.microsoft.com/office/drawing/2014/main" id="{C65DC488-6DF9-4690-AE96-C13E17FFCE18}"/>
                </a:ext>
              </a:extLst>
            </p:cNvPr>
            <p:cNvSpPr/>
            <p:nvPr/>
          </p:nvSpPr>
          <p:spPr>
            <a:xfrm>
              <a:off x="4768698" y="814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23" name="グループ化 622">
              <a:extLst>
                <a:ext uri="{FF2B5EF4-FFF2-40B4-BE49-F238E27FC236}">
                  <a16:creationId xmlns:a16="http://schemas.microsoft.com/office/drawing/2014/main" id="{8434E0C9-7209-452B-8F79-014BFFDFFE04}"/>
                </a:ext>
              </a:extLst>
            </p:cNvPr>
            <p:cNvGrpSpPr/>
            <p:nvPr/>
          </p:nvGrpSpPr>
          <p:grpSpPr>
            <a:xfrm>
              <a:off x="3165219" y="1272510"/>
              <a:ext cx="2955511" cy="1818452"/>
              <a:chOff x="3165219" y="1221710"/>
              <a:chExt cx="2955511" cy="1818452"/>
            </a:xfrm>
          </p:grpSpPr>
          <p:grpSp>
            <p:nvGrpSpPr>
              <p:cNvPr id="654" name="グループ化 653">
                <a:extLst>
                  <a:ext uri="{FF2B5EF4-FFF2-40B4-BE49-F238E27FC236}">
                    <a16:creationId xmlns:a16="http://schemas.microsoft.com/office/drawing/2014/main" id="{D1D73E7F-F738-4CCC-8DBD-643ECC1751C1}"/>
                  </a:ext>
                </a:extLst>
              </p:cNvPr>
              <p:cNvGrpSpPr/>
              <p:nvPr/>
            </p:nvGrpSpPr>
            <p:grpSpPr>
              <a:xfrm flipH="1">
                <a:off x="316521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658" name="星: 32 pt 657">
                  <a:extLst>
                    <a:ext uri="{FF2B5EF4-FFF2-40B4-BE49-F238E27FC236}">
                      <a16:creationId xmlns:a16="http://schemas.microsoft.com/office/drawing/2014/main" id="{0F4F0D09-F6F4-4F8B-9D54-B9A9FED5DAC0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59" name="星: 32 pt 658">
                  <a:extLst>
                    <a:ext uri="{FF2B5EF4-FFF2-40B4-BE49-F238E27FC236}">
                      <a16:creationId xmlns:a16="http://schemas.microsoft.com/office/drawing/2014/main" id="{E35B8905-7A3A-4496-9EE0-98DB149281E1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0" name="円: 塗りつぶしなし 659">
                  <a:extLst>
                    <a:ext uri="{FF2B5EF4-FFF2-40B4-BE49-F238E27FC236}">
                      <a16:creationId xmlns:a16="http://schemas.microsoft.com/office/drawing/2014/main" id="{03230DD1-DA0D-42FF-802E-BA2DEFFEEB95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1" name="円: 塗りつぶしなし 660">
                  <a:extLst>
                    <a:ext uri="{FF2B5EF4-FFF2-40B4-BE49-F238E27FC236}">
                      <a16:creationId xmlns:a16="http://schemas.microsoft.com/office/drawing/2014/main" id="{23BBCF01-01B6-4B6E-B30B-FDB036077E90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2" name="アーチ 661">
                  <a:extLst>
                    <a:ext uri="{FF2B5EF4-FFF2-40B4-BE49-F238E27FC236}">
                      <a16:creationId xmlns:a16="http://schemas.microsoft.com/office/drawing/2014/main" id="{44A03E39-1020-4516-8AA6-49F5543C4DBA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5BE0D4C4-8AA5-4174-B783-8A78C9807A35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4" name="円: 塗りつぶしなし 663">
                  <a:extLst>
                    <a:ext uri="{FF2B5EF4-FFF2-40B4-BE49-F238E27FC236}">
                      <a16:creationId xmlns:a16="http://schemas.microsoft.com/office/drawing/2014/main" id="{FB5D0A82-D92B-48A2-B384-79E64CC198DB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5" name="円: 塗りつぶしなし 664">
                  <a:extLst>
                    <a:ext uri="{FF2B5EF4-FFF2-40B4-BE49-F238E27FC236}">
                      <a16:creationId xmlns:a16="http://schemas.microsoft.com/office/drawing/2014/main" id="{04627F13-0A67-40EB-85DF-26BB7E327FED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6" name="四角形: 角を丸くする 665">
                  <a:extLst>
                    <a:ext uri="{FF2B5EF4-FFF2-40B4-BE49-F238E27FC236}">
                      <a16:creationId xmlns:a16="http://schemas.microsoft.com/office/drawing/2014/main" id="{6672073F-1580-418D-B403-8B0C73E06AFD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7" name="四角形: 上の 2 つの角を丸める 666">
                  <a:extLst>
                    <a:ext uri="{FF2B5EF4-FFF2-40B4-BE49-F238E27FC236}">
                      <a16:creationId xmlns:a16="http://schemas.microsoft.com/office/drawing/2014/main" id="{34B11033-2E0C-4F75-8A57-31DFE2A8543C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8" name="台形 667">
                  <a:extLst>
                    <a:ext uri="{FF2B5EF4-FFF2-40B4-BE49-F238E27FC236}">
                      <a16:creationId xmlns:a16="http://schemas.microsoft.com/office/drawing/2014/main" id="{28B8E861-51F0-4C58-933F-394CE9744A3D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9" name="アーチ 668">
                  <a:extLst>
                    <a:ext uri="{FF2B5EF4-FFF2-40B4-BE49-F238E27FC236}">
                      <a16:creationId xmlns:a16="http://schemas.microsoft.com/office/drawing/2014/main" id="{F14927FE-740A-4CF4-9B44-5EA4EE4F3579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0" name="四角形: 角を丸くする 669">
                  <a:extLst>
                    <a:ext uri="{FF2B5EF4-FFF2-40B4-BE49-F238E27FC236}">
                      <a16:creationId xmlns:a16="http://schemas.microsoft.com/office/drawing/2014/main" id="{E9C045AD-9EEE-429B-AC4F-D95BD282EEFB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1" name="楕円 670">
                  <a:extLst>
                    <a:ext uri="{FF2B5EF4-FFF2-40B4-BE49-F238E27FC236}">
                      <a16:creationId xmlns:a16="http://schemas.microsoft.com/office/drawing/2014/main" id="{64CFCCCC-C499-4CE1-A9DD-04B7D63F906B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55" name="グループ化 654">
                <a:extLst>
                  <a:ext uri="{FF2B5EF4-FFF2-40B4-BE49-F238E27FC236}">
                    <a16:creationId xmlns:a16="http://schemas.microsoft.com/office/drawing/2014/main" id="{574B55BC-B870-45E8-9B6D-517D018159DE}"/>
                  </a:ext>
                </a:extLst>
              </p:cNvPr>
              <p:cNvGrpSpPr/>
              <p:nvPr/>
            </p:nvGrpSpPr>
            <p:grpSpPr>
              <a:xfrm>
                <a:off x="436732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2509DEC0-843B-4197-9FBB-E1A4CF1980AE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57" name="楕円 656">
                  <a:extLst>
                    <a:ext uri="{FF2B5EF4-FFF2-40B4-BE49-F238E27FC236}">
                      <a16:creationId xmlns:a16="http://schemas.microsoft.com/office/drawing/2014/main" id="{2923C5EB-B312-457C-A519-C84CC8884118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24" name="グループ化 623">
              <a:extLst>
                <a:ext uri="{FF2B5EF4-FFF2-40B4-BE49-F238E27FC236}">
                  <a16:creationId xmlns:a16="http://schemas.microsoft.com/office/drawing/2014/main" id="{A58D1718-A144-4E37-8B38-97B64B25BFFE}"/>
                </a:ext>
              </a:extLst>
            </p:cNvPr>
            <p:cNvGrpSpPr/>
            <p:nvPr/>
          </p:nvGrpSpPr>
          <p:grpSpPr>
            <a:xfrm>
              <a:off x="3887877" y="932348"/>
              <a:ext cx="652877" cy="334322"/>
              <a:chOff x="671569" y="862641"/>
              <a:chExt cx="683016" cy="349755"/>
            </a:xfrm>
          </p:grpSpPr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6BE23EDA-28D8-47BA-896A-3F31115DFDDD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52" name="四角形: 角を丸くする 651">
                <a:extLst>
                  <a:ext uri="{FF2B5EF4-FFF2-40B4-BE49-F238E27FC236}">
                    <a16:creationId xmlns:a16="http://schemas.microsoft.com/office/drawing/2014/main" id="{514A7407-04FC-4BA2-B903-E527CF41C551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53" name="四角形: 角を丸くする 652">
                <a:extLst>
                  <a:ext uri="{FF2B5EF4-FFF2-40B4-BE49-F238E27FC236}">
                    <a16:creationId xmlns:a16="http://schemas.microsoft.com/office/drawing/2014/main" id="{83466E74-EE67-4361-8BB5-5827565C3113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625" name="フリーフォーム: 図形 624">
              <a:extLst>
                <a:ext uri="{FF2B5EF4-FFF2-40B4-BE49-F238E27FC236}">
                  <a16:creationId xmlns:a16="http://schemas.microsoft.com/office/drawing/2014/main" id="{01D999E6-88DC-4697-97BC-2199F5E3A949}"/>
                </a:ext>
              </a:extLst>
            </p:cNvPr>
            <p:cNvSpPr/>
            <p:nvPr/>
          </p:nvSpPr>
          <p:spPr>
            <a:xfrm rot="8100000">
              <a:off x="4425674" y="1039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6" name="四角形: 上の 2 つの角を丸める 625">
              <a:extLst>
                <a:ext uri="{FF2B5EF4-FFF2-40B4-BE49-F238E27FC236}">
                  <a16:creationId xmlns:a16="http://schemas.microsoft.com/office/drawing/2014/main" id="{EE60F6E6-601A-4705-8ECE-88B03DAD8E0A}"/>
                </a:ext>
              </a:extLst>
            </p:cNvPr>
            <p:cNvSpPr/>
            <p:nvPr/>
          </p:nvSpPr>
          <p:spPr>
            <a:xfrm>
              <a:off x="4213596" y="905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40D28154-B465-4D0D-87E7-D0011572FF6F}"/>
                </a:ext>
              </a:extLst>
            </p:cNvPr>
            <p:cNvGrpSpPr/>
            <p:nvPr/>
          </p:nvGrpSpPr>
          <p:grpSpPr>
            <a:xfrm rot="900000">
              <a:off x="4257389" y="-295278"/>
              <a:ext cx="1155656" cy="1207393"/>
              <a:chOff x="2111676" y="6083742"/>
              <a:chExt cx="1155656" cy="1207393"/>
            </a:xfrm>
          </p:grpSpPr>
          <p:sp>
            <p:nvSpPr>
              <p:cNvPr id="641" name="楕円 1">
                <a:extLst>
                  <a:ext uri="{FF2B5EF4-FFF2-40B4-BE49-F238E27FC236}">
                    <a16:creationId xmlns:a16="http://schemas.microsoft.com/office/drawing/2014/main" id="{65939509-8C8C-429C-A344-9CD89C963CEE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2" name="四角形: 角を丸くする 641">
                <a:extLst>
                  <a:ext uri="{FF2B5EF4-FFF2-40B4-BE49-F238E27FC236}">
                    <a16:creationId xmlns:a16="http://schemas.microsoft.com/office/drawing/2014/main" id="{3E77920E-09E0-44C2-9E76-39648AC69899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3" name="楕円 14">
                <a:extLst>
                  <a:ext uri="{FF2B5EF4-FFF2-40B4-BE49-F238E27FC236}">
                    <a16:creationId xmlns:a16="http://schemas.microsoft.com/office/drawing/2014/main" id="{D7B1C88E-8B6C-4B6B-A33C-F5277AE875A4}"/>
                  </a:ext>
                </a:extLst>
              </p:cNvPr>
              <p:cNvSpPr/>
              <p:nvPr/>
            </p:nvSpPr>
            <p:spPr>
              <a:xfrm rot="20052697">
                <a:off x="2353084" y="700764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9EEE4B74-F6CE-4A93-B8EB-99A2D7437830}"/>
                  </a:ext>
                </a:extLst>
              </p:cNvPr>
              <p:cNvSpPr/>
              <p:nvPr/>
            </p:nvSpPr>
            <p:spPr>
              <a:xfrm rot="20052697">
                <a:off x="2384157" y="701639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5" name="楕円 644">
                <a:extLst>
                  <a:ext uri="{FF2B5EF4-FFF2-40B4-BE49-F238E27FC236}">
                    <a16:creationId xmlns:a16="http://schemas.microsoft.com/office/drawing/2014/main" id="{457463AB-45C1-4894-9A05-0C24C31013D9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6" name="楕円 645">
                <a:extLst>
                  <a:ext uri="{FF2B5EF4-FFF2-40B4-BE49-F238E27FC236}">
                    <a16:creationId xmlns:a16="http://schemas.microsoft.com/office/drawing/2014/main" id="{5B495367-3502-4B8F-AA57-84F5B5C0B7A2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BDBFF11E-09A3-496A-B9B0-7051E47ACD57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5A87B70C-E0D3-48AB-B87A-80F3174297DE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A8DE3073-F3E3-42DE-AC19-71572E6E4AC9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0" name="楕円 216">
                <a:extLst>
                  <a:ext uri="{FF2B5EF4-FFF2-40B4-BE49-F238E27FC236}">
                    <a16:creationId xmlns:a16="http://schemas.microsoft.com/office/drawing/2014/main" id="{E82FD957-6147-463D-B108-842D6F33C74E}"/>
                  </a:ext>
                </a:extLst>
              </p:cNvPr>
              <p:cNvSpPr/>
              <p:nvPr/>
            </p:nvSpPr>
            <p:spPr>
              <a:xfrm rot="20952697">
                <a:off x="2167172" y="6540699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8CA63D41-F5B3-48F2-A9E5-5C0FE3A30A33}"/>
                </a:ext>
              </a:extLst>
            </p:cNvPr>
            <p:cNvGrpSpPr/>
            <p:nvPr/>
          </p:nvGrpSpPr>
          <p:grpSpPr>
            <a:xfrm>
              <a:off x="4595813" y="1653512"/>
              <a:ext cx="809215" cy="1371331"/>
              <a:chOff x="3196624" y="7429587"/>
              <a:chExt cx="737756" cy="1209422"/>
            </a:xfrm>
          </p:grpSpPr>
          <p:sp>
            <p:nvSpPr>
              <p:cNvPr id="634" name="台形 633">
                <a:extLst>
                  <a:ext uri="{FF2B5EF4-FFF2-40B4-BE49-F238E27FC236}">
                    <a16:creationId xmlns:a16="http://schemas.microsoft.com/office/drawing/2014/main" id="{1DDD9D7A-C9E3-4878-A8F1-C23268DE0CC2}"/>
                  </a:ext>
                </a:extLst>
              </p:cNvPr>
              <p:cNvSpPr/>
              <p:nvPr/>
            </p:nvSpPr>
            <p:spPr>
              <a:xfrm rot="10800000">
                <a:off x="3348081" y="7966780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6DCE5FBA-114E-4D66-83AE-D09E2FDDEE60}"/>
                  </a:ext>
                </a:extLst>
              </p:cNvPr>
              <p:cNvSpPr/>
              <p:nvPr/>
            </p:nvSpPr>
            <p:spPr>
              <a:xfrm>
                <a:off x="3196624" y="846672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6" name="台形 635">
                <a:extLst>
                  <a:ext uri="{FF2B5EF4-FFF2-40B4-BE49-F238E27FC236}">
                    <a16:creationId xmlns:a16="http://schemas.microsoft.com/office/drawing/2014/main" id="{64162C16-BF55-4458-9972-61F84E399888}"/>
                  </a:ext>
                </a:extLst>
              </p:cNvPr>
              <p:cNvSpPr/>
              <p:nvPr/>
            </p:nvSpPr>
            <p:spPr>
              <a:xfrm rot="10800000">
                <a:off x="3231404" y="7579424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37" name="グループ化 636">
                <a:extLst>
                  <a:ext uri="{FF2B5EF4-FFF2-40B4-BE49-F238E27FC236}">
                    <a16:creationId xmlns:a16="http://schemas.microsoft.com/office/drawing/2014/main" id="{54B71489-DA17-4200-A640-2DCF5F9245E3}"/>
                  </a:ext>
                </a:extLst>
              </p:cNvPr>
              <p:cNvGrpSpPr/>
              <p:nvPr/>
            </p:nvGrpSpPr>
            <p:grpSpPr>
              <a:xfrm rot="19800000">
                <a:off x="3477861" y="7429587"/>
                <a:ext cx="456519" cy="1188077"/>
                <a:chOff x="2569669" y="3845006"/>
                <a:chExt cx="456519" cy="1188077"/>
              </a:xfrm>
            </p:grpSpPr>
            <p:sp>
              <p:nvSpPr>
                <p:cNvPr id="638" name="台形 637">
                  <a:extLst>
                    <a:ext uri="{FF2B5EF4-FFF2-40B4-BE49-F238E27FC236}">
                      <a16:creationId xmlns:a16="http://schemas.microsoft.com/office/drawing/2014/main" id="{74635ACB-7A52-482E-8AA3-A20F32F2408F}"/>
                    </a:ext>
                  </a:extLst>
                </p:cNvPr>
                <p:cNvSpPr/>
                <p:nvPr/>
              </p:nvSpPr>
              <p:spPr>
                <a:xfrm rot="10800000">
                  <a:off x="2721127" y="4360854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F829225C-D18B-48F8-9048-6FC020D1DB50}"/>
                    </a:ext>
                  </a:extLst>
                </p:cNvPr>
                <p:cNvSpPr/>
                <p:nvPr/>
              </p:nvSpPr>
              <p:spPr>
                <a:xfrm>
                  <a:off x="2569669" y="4860794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0" name="台形 832">
                  <a:extLst>
                    <a:ext uri="{FF2B5EF4-FFF2-40B4-BE49-F238E27FC236}">
                      <a16:creationId xmlns:a16="http://schemas.microsoft.com/office/drawing/2014/main" id="{716CF868-5322-4A62-9674-0288B2F722E6}"/>
                    </a:ext>
                  </a:extLst>
                </p:cNvPr>
                <p:cNvSpPr/>
                <p:nvPr/>
              </p:nvSpPr>
              <p:spPr>
                <a:xfrm rot="10800000">
                  <a:off x="2624962" y="3845006"/>
                  <a:ext cx="401226" cy="959930"/>
                </a:xfrm>
                <a:custGeom>
                  <a:avLst/>
                  <a:gdLst>
                    <a:gd name="connsiteX0" fmla="*/ 0 w 449021"/>
                    <a:gd name="connsiteY0" fmla="*/ 939616 h 939616"/>
                    <a:gd name="connsiteX1" fmla="*/ 60497 w 449021"/>
                    <a:gd name="connsiteY1" fmla="*/ 0 h 939616"/>
                    <a:gd name="connsiteX2" fmla="*/ 388524 w 449021"/>
                    <a:gd name="connsiteY2" fmla="*/ 0 h 939616"/>
                    <a:gd name="connsiteX3" fmla="*/ 449021 w 449021"/>
                    <a:gd name="connsiteY3" fmla="*/ 939616 h 939616"/>
                    <a:gd name="connsiteX4" fmla="*/ 0 w 449021"/>
                    <a:gd name="connsiteY4" fmla="*/ 939616 h 939616"/>
                    <a:gd name="connsiteX0" fmla="*/ 0 w 440088"/>
                    <a:gd name="connsiteY0" fmla="*/ 939616 h 1088438"/>
                    <a:gd name="connsiteX1" fmla="*/ 60497 w 440088"/>
                    <a:gd name="connsiteY1" fmla="*/ 0 h 1088438"/>
                    <a:gd name="connsiteX2" fmla="*/ 388524 w 440088"/>
                    <a:gd name="connsiteY2" fmla="*/ 0 h 1088438"/>
                    <a:gd name="connsiteX3" fmla="*/ 440088 w 440088"/>
                    <a:gd name="connsiteY3" fmla="*/ 1088438 h 1088438"/>
                    <a:gd name="connsiteX4" fmla="*/ 0 w 440088"/>
                    <a:gd name="connsiteY4" fmla="*/ 939616 h 1088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0088" h="1088438">
                      <a:moveTo>
                        <a:pt x="0" y="939616"/>
                      </a:moveTo>
                      <a:lnTo>
                        <a:pt x="60497" y="0"/>
                      </a:lnTo>
                      <a:lnTo>
                        <a:pt x="388524" y="0"/>
                      </a:lnTo>
                      <a:lnTo>
                        <a:pt x="440088" y="1088438"/>
                      </a:lnTo>
                      <a:lnTo>
                        <a:pt x="0" y="939616"/>
                      </a:lnTo>
                      <a:close/>
                    </a:path>
                  </a:pathLst>
                </a:cu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629" name="四角形: 上の 2 つの角を丸める 628">
              <a:extLst>
                <a:ext uri="{FF2B5EF4-FFF2-40B4-BE49-F238E27FC236}">
                  <a16:creationId xmlns:a16="http://schemas.microsoft.com/office/drawing/2014/main" id="{0D246B7A-41C6-439C-ADAD-4AE7B343B9A8}"/>
                </a:ext>
              </a:extLst>
            </p:cNvPr>
            <p:cNvSpPr/>
            <p:nvPr/>
          </p:nvSpPr>
          <p:spPr>
            <a:xfrm>
              <a:off x="4622025" y="9943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0B9F2975-06CF-464C-95F4-B4ED749CA6E1}"/>
                </a:ext>
              </a:extLst>
            </p:cNvPr>
            <p:cNvSpPr/>
            <p:nvPr/>
          </p:nvSpPr>
          <p:spPr>
            <a:xfrm>
              <a:off x="4424363" y="11056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0D917E63-6975-4CFA-8F98-B0901058C1EE}"/>
                </a:ext>
              </a:extLst>
            </p:cNvPr>
            <p:cNvGrpSpPr/>
            <p:nvPr/>
          </p:nvGrpSpPr>
          <p:grpSpPr>
            <a:xfrm rot="900000">
              <a:off x="4454667" y="2448139"/>
              <a:ext cx="262583" cy="432734"/>
              <a:chOff x="1213593" y="2419137"/>
              <a:chExt cx="262583" cy="432734"/>
            </a:xfrm>
          </p:grpSpPr>
          <p:sp>
            <p:nvSpPr>
              <p:cNvPr id="632" name="四角形: 上の 2 つの角を丸める 631">
                <a:extLst>
                  <a:ext uri="{FF2B5EF4-FFF2-40B4-BE49-F238E27FC236}">
                    <a16:creationId xmlns:a16="http://schemas.microsoft.com/office/drawing/2014/main" id="{C1D1C08E-E115-4CED-9504-DC5FDE086D11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33" name="四角形: 上の 2 つの角を丸める 632">
                <a:extLst>
                  <a:ext uri="{FF2B5EF4-FFF2-40B4-BE49-F238E27FC236}">
                    <a16:creationId xmlns:a16="http://schemas.microsoft.com/office/drawing/2014/main" id="{56212A43-F43D-4042-8329-4B4A25F8AF4E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672" name="グループ化 671">
            <a:extLst>
              <a:ext uri="{FF2B5EF4-FFF2-40B4-BE49-F238E27FC236}">
                <a16:creationId xmlns:a16="http://schemas.microsoft.com/office/drawing/2014/main" id="{FFA0E105-D8BA-45B3-80EA-D3AAEDEB07C5}"/>
              </a:ext>
            </a:extLst>
          </p:cNvPr>
          <p:cNvGrpSpPr/>
          <p:nvPr/>
        </p:nvGrpSpPr>
        <p:grpSpPr>
          <a:xfrm>
            <a:off x="266242" y="4201784"/>
            <a:ext cx="2160831" cy="2492293"/>
            <a:chOff x="-120906" y="3384138"/>
            <a:chExt cx="2955511" cy="3408874"/>
          </a:xfrm>
        </p:grpSpPr>
        <p:sp>
          <p:nvSpPr>
            <p:cNvPr id="673" name="フリーフォーム: 図形 672">
              <a:extLst>
                <a:ext uri="{FF2B5EF4-FFF2-40B4-BE49-F238E27FC236}">
                  <a16:creationId xmlns:a16="http://schemas.microsoft.com/office/drawing/2014/main" id="{83B03589-0A79-4BD5-975F-03241D5A8FF5}"/>
                </a:ext>
              </a:extLst>
            </p:cNvPr>
            <p:cNvSpPr/>
            <p:nvPr/>
          </p:nvSpPr>
          <p:spPr>
            <a:xfrm>
              <a:off x="935672" y="464087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4" name="四角形: 上の 2 つの角を丸める 36">
              <a:extLst>
                <a:ext uri="{FF2B5EF4-FFF2-40B4-BE49-F238E27FC236}">
                  <a16:creationId xmlns:a16="http://schemas.microsoft.com/office/drawing/2014/main" id="{F6E4D7AB-B3BB-47BB-AB45-2268983DF568}"/>
                </a:ext>
              </a:extLst>
            </p:cNvPr>
            <p:cNvSpPr/>
            <p:nvPr/>
          </p:nvSpPr>
          <p:spPr>
            <a:xfrm rot="2700000">
              <a:off x="1310896" y="479869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5" name="台形 674">
              <a:extLst>
                <a:ext uri="{FF2B5EF4-FFF2-40B4-BE49-F238E27FC236}">
                  <a16:creationId xmlns:a16="http://schemas.microsoft.com/office/drawing/2014/main" id="{70067112-B702-418F-B4A2-89FA6AEA760D}"/>
                </a:ext>
              </a:extLst>
            </p:cNvPr>
            <p:cNvSpPr/>
            <p:nvPr/>
          </p:nvSpPr>
          <p:spPr>
            <a:xfrm>
              <a:off x="1482573" y="451609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76" name="グループ化 675">
              <a:extLst>
                <a:ext uri="{FF2B5EF4-FFF2-40B4-BE49-F238E27FC236}">
                  <a16:creationId xmlns:a16="http://schemas.microsoft.com/office/drawing/2014/main" id="{F451BB75-A02D-4B59-B41B-0A68C6FF0696}"/>
                </a:ext>
              </a:extLst>
            </p:cNvPr>
            <p:cNvGrpSpPr/>
            <p:nvPr/>
          </p:nvGrpSpPr>
          <p:grpSpPr>
            <a:xfrm>
              <a:off x="-120906" y="4974560"/>
              <a:ext cx="2955511" cy="1818452"/>
              <a:chOff x="-120906" y="1221710"/>
              <a:chExt cx="2955511" cy="1818452"/>
            </a:xfrm>
          </p:grpSpPr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07E17D2A-A32A-406B-8AF7-156CDAE1B468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711" name="星: 32 pt 710">
                  <a:extLst>
                    <a:ext uri="{FF2B5EF4-FFF2-40B4-BE49-F238E27FC236}">
                      <a16:creationId xmlns:a16="http://schemas.microsoft.com/office/drawing/2014/main" id="{718075E3-08BA-44BD-92DC-3F63EE9BD4B8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2" name="星: 32 pt 711">
                  <a:extLst>
                    <a:ext uri="{FF2B5EF4-FFF2-40B4-BE49-F238E27FC236}">
                      <a16:creationId xmlns:a16="http://schemas.microsoft.com/office/drawing/2014/main" id="{A27F8C26-D872-41BD-B189-982BB183FA05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3" name="円: 塗りつぶしなし 712">
                  <a:extLst>
                    <a:ext uri="{FF2B5EF4-FFF2-40B4-BE49-F238E27FC236}">
                      <a16:creationId xmlns:a16="http://schemas.microsoft.com/office/drawing/2014/main" id="{F9E4210A-2F57-4953-98E0-2160B8E0E430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4" name="円: 塗りつぶしなし 713">
                  <a:extLst>
                    <a:ext uri="{FF2B5EF4-FFF2-40B4-BE49-F238E27FC236}">
                      <a16:creationId xmlns:a16="http://schemas.microsoft.com/office/drawing/2014/main" id="{93168E83-2E39-4FD4-9C33-48B00769A476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5" name="アーチ 714">
                  <a:extLst>
                    <a:ext uri="{FF2B5EF4-FFF2-40B4-BE49-F238E27FC236}">
                      <a16:creationId xmlns:a16="http://schemas.microsoft.com/office/drawing/2014/main" id="{90482A97-6E78-4736-A59B-3C112C981CE0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C9398EE7-82FA-4203-8FC3-2932FF2BD1BB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7" name="円: 塗りつぶしなし 716">
                  <a:extLst>
                    <a:ext uri="{FF2B5EF4-FFF2-40B4-BE49-F238E27FC236}">
                      <a16:creationId xmlns:a16="http://schemas.microsoft.com/office/drawing/2014/main" id="{36969C9D-46E2-4C37-AA11-20BE9F667BCD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8" name="円: 塗りつぶしなし 717">
                  <a:extLst>
                    <a:ext uri="{FF2B5EF4-FFF2-40B4-BE49-F238E27FC236}">
                      <a16:creationId xmlns:a16="http://schemas.microsoft.com/office/drawing/2014/main" id="{A8118CD4-B200-4771-AEEA-4BB4AA271F04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9" name="四角形: 角を丸くする 718">
                  <a:extLst>
                    <a:ext uri="{FF2B5EF4-FFF2-40B4-BE49-F238E27FC236}">
                      <a16:creationId xmlns:a16="http://schemas.microsoft.com/office/drawing/2014/main" id="{7EB5EF8A-415A-48BB-BC5F-2D8AAFEE8D9C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0" name="四角形: 上の 2 つの角を丸める 719">
                  <a:extLst>
                    <a:ext uri="{FF2B5EF4-FFF2-40B4-BE49-F238E27FC236}">
                      <a16:creationId xmlns:a16="http://schemas.microsoft.com/office/drawing/2014/main" id="{056EC487-1573-49C9-B9E7-1CD87CC083A5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1" name="台形 720">
                  <a:extLst>
                    <a:ext uri="{FF2B5EF4-FFF2-40B4-BE49-F238E27FC236}">
                      <a16:creationId xmlns:a16="http://schemas.microsoft.com/office/drawing/2014/main" id="{612E3285-E0F9-4EA2-AC0C-1E4A102A08C0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2" name="アーチ 721">
                  <a:extLst>
                    <a:ext uri="{FF2B5EF4-FFF2-40B4-BE49-F238E27FC236}">
                      <a16:creationId xmlns:a16="http://schemas.microsoft.com/office/drawing/2014/main" id="{F0AEC882-570F-4C21-B785-C35458EE4B28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3" name="四角形: 角を丸くする 722">
                  <a:extLst>
                    <a:ext uri="{FF2B5EF4-FFF2-40B4-BE49-F238E27FC236}">
                      <a16:creationId xmlns:a16="http://schemas.microsoft.com/office/drawing/2014/main" id="{FE6C9FEF-3DAA-40BF-9FED-276DDDDABEEB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4" name="楕円 723">
                  <a:extLst>
                    <a:ext uri="{FF2B5EF4-FFF2-40B4-BE49-F238E27FC236}">
                      <a16:creationId xmlns:a16="http://schemas.microsoft.com/office/drawing/2014/main" id="{5AA27E43-1A9A-4D7D-9159-858D9D5A4AC9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7CB270CC-67FF-4B0D-9C93-DAB90A0D077C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F967437A-43F3-4EE5-93B2-E0E852DF6EFC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0" name="楕円 709">
                  <a:extLst>
                    <a:ext uri="{FF2B5EF4-FFF2-40B4-BE49-F238E27FC236}">
                      <a16:creationId xmlns:a16="http://schemas.microsoft.com/office/drawing/2014/main" id="{5985BA9D-934D-4EE5-86BA-0F1BA94E350D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77" name="グループ化 676">
              <a:extLst>
                <a:ext uri="{FF2B5EF4-FFF2-40B4-BE49-F238E27FC236}">
                  <a16:creationId xmlns:a16="http://schemas.microsoft.com/office/drawing/2014/main" id="{3BF7757B-EA80-4697-807D-A0BB991CB0F6}"/>
                </a:ext>
              </a:extLst>
            </p:cNvPr>
            <p:cNvGrpSpPr/>
            <p:nvPr/>
          </p:nvGrpSpPr>
          <p:grpSpPr>
            <a:xfrm>
              <a:off x="601752" y="4634398"/>
              <a:ext cx="652877" cy="334322"/>
              <a:chOff x="671569" y="862641"/>
              <a:chExt cx="683016" cy="349755"/>
            </a:xfrm>
          </p:grpSpPr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D6477B9C-44D8-42BE-8A98-4BC2841F1EB1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05" name="四角形: 角を丸くする 704">
                <a:extLst>
                  <a:ext uri="{FF2B5EF4-FFF2-40B4-BE49-F238E27FC236}">
                    <a16:creationId xmlns:a16="http://schemas.microsoft.com/office/drawing/2014/main" id="{39074F92-D425-432A-92A9-1D193F7F8D2B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06" name="四角形: 角を丸くする 705">
                <a:extLst>
                  <a:ext uri="{FF2B5EF4-FFF2-40B4-BE49-F238E27FC236}">
                    <a16:creationId xmlns:a16="http://schemas.microsoft.com/office/drawing/2014/main" id="{B5D6D690-68C4-4FC6-B399-B1088F1AA603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678" name="四角形: 上の 2 つの角を丸める 677">
              <a:extLst>
                <a:ext uri="{FF2B5EF4-FFF2-40B4-BE49-F238E27FC236}">
                  <a16:creationId xmlns:a16="http://schemas.microsoft.com/office/drawing/2014/main" id="{1D9314E9-1EDF-4EB4-98C7-5B8306FF5111}"/>
                </a:ext>
              </a:extLst>
            </p:cNvPr>
            <p:cNvSpPr/>
            <p:nvPr/>
          </p:nvSpPr>
          <p:spPr>
            <a:xfrm>
              <a:off x="927471" y="460716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9" name="四角形: 上の 2 つの角を丸める 678">
              <a:extLst>
                <a:ext uri="{FF2B5EF4-FFF2-40B4-BE49-F238E27FC236}">
                  <a16:creationId xmlns:a16="http://schemas.microsoft.com/office/drawing/2014/main" id="{EAD9D4C8-5DEB-4BD9-B78D-A3BA79A813F4}"/>
                </a:ext>
              </a:extLst>
            </p:cNvPr>
            <p:cNvSpPr/>
            <p:nvPr/>
          </p:nvSpPr>
          <p:spPr>
            <a:xfrm>
              <a:off x="1335900" y="469642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0" name="フリーフォーム: 図形 679">
              <a:extLst>
                <a:ext uri="{FF2B5EF4-FFF2-40B4-BE49-F238E27FC236}">
                  <a16:creationId xmlns:a16="http://schemas.microsoft.com/office/drawing/2014/main" id="{F06CA8CC-8034-4539-8D1E-50A2352AE261}"/>
                </a:ext>
              </a:extLst>
            </p:cNvPr>
            <p:cNvSpPr/>
            <p:nvPr/>
          </p:nvSpPr>
          <p:spPr>
            <a:xfrm rot="8100000">
              <a:off x="1139549" y="474184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1" name="四角形: 上の 2 つの角を丸める 36">
              <a:extLst>
                <a:ext uri="{FF2B5EF4-FFF2-40B4-BE49-F238E27FC236}">
                  <a16:creationId xmlns:a16="http://schemas.microsoft.com/office/drawing/2014/main" id="{D8D019FB-C681-40C8-B008-98E097688B93}"/>
                </a:ext>
              </a:extLst>
            </p:cNvPr>
            <p:cNvSpPr/>
            <p:nvPr/>
          </p:nvSpPr>
          <p:spPr>
            <a:xfrm rot="2700000">
              <a:off x="1436794" y="482375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82" name="グループ化 681">
              <a:extLst>
                <a:ext uri="{FF2B5EF4-FFF2-40B4-BE49-F238E27FC236}">
                  <a16:creationId xmlns:a16="http://schemas.microsoft.com/office/drawing/2014/main" id="{35F13903-ED23-461B-ADC7-605BD4F3795B}"/>
                </a:ext>
              </a:extLst>
            </p:cNvPr>
            <p:cNvGrpSpPr/>
            <p:nvPr/>
          </p:nvGrpSpPr>
          <p:grpSpPr>
            <a:xfrm rot="591319">
              <a:off x="1059059" y="3384138"/>
              <a:ext cx="1202047" cy="1321733"/>
              <a:chOff x="5735994" y="6021416"/>
              <a:chExt cx="1202047" cy="1321733"/>
            </a:xfrm>
          </p:grpSpPr>
          <p:sp>
            <p:nvSpPr>
              <p:cNvPr id="693" name="楕円 1">
                <a:extLst>
                  <a:ext uri="{FF2B5EF4-FFF2-40B4-BE49-F238E27FC236}">
                    <a16:creationId xmlns:a16="http://schemas.microsoft.com/office/drawing/2014/main" id="{9120CED4-F7C2-420D-A50F-0E0526366132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4" name="四角形: 角を丸くする 693">
                <a:extLst>
                  <a:ext uri="{FF2B5EF4-FFF2-40B4-BE49-F238E27FC236}">
                    <a16:creationId xmlns:a16="http://schemas.microsoft.com/office/drawing/2014/main" id="{D419B315-8DEE-4D34-B68B-17AA8582C264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77D9BBB3-EAD7-4FDD-8B11-97EB3D6E7D21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3C29DAB7-F349-4522-BB4B-CBCECBE5684B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9A3A6B32-FA03-407C-938A-748E524FD0B8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82D90895-192A-4E52-876A-613FDF102986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9" name="月 698">
                <a:extLst>
                  <a:ext uri="{FF2B5EF4-FFF2-40B4-BE49-F238E27FC236}">
                    <a16:creationId xmlns:a16="http://schemas.microsoft.com/office/drawing/2014/main" id="{DFB7DE4D-3895-407E-A7E6-B4F5A95B89EF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0" name="楕円 14">
                <a:extLst>
                  <a:ext uri="{FF2B5EF4-FFF2-40B4-BE49-F238E27FC236}">
                    <a16:creationId xmlns:a16="http://schemas.microsoft.com/office/drawing/2014/main" id="{64AEB32A-5A0F-4125-8108-F507D92523C5}"/>
                  </a:ext>
                </a:extLst>
              </p:cNvPr>
              <p:cNvSpPr/>
              <p:nvPr/>
            </p:nvSpPr>
            <p:spPr>
              <a:xfrm rot="20052697">
                <a:off x="5981468" y="701197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A0FD32AB-69D9-4C2C-BAC6-7FBA711F422B}"/>
                  </a:ext>
                </a:extLst>
              </p:cNvPr>
              <p:cNvSpPr/>
              <p:nvPr/>
            </p:nvSpPr>
            <p:spPr>
              <a:xfrm rot="20052697">
                <a:off x="6012540" y="702071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2" name="月 701">
                <a:extLst>
                  <a:ext uri="{FF2B5EF4-FFF2-40B4-BE49-F238E27FC236}">
                    <a16:creationId xmlns:a16="http://schemas.microsoft.com/office/drawing/2014/main" id="{174663C3-D7E1-4355-BB94-6CED9012E6F0}"/>
                  </a:ext>
                </a:extLst>
              </p:cNvPr>
              <p:cNvSpPr/>
              <p:nvPr/>
            </p:nvSpPr>
            <p:spPr>
              <a:xfrm rot="4752697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3" name="楕円 702">
                <a:extLst>
                  <a:ext uri="{FF2B5EF4-FFF2-40B4-BE49-F238E27FC236}">
                    <a16:creationId xmlns:a16="http://schemas.microsoft.com/office/drawing/2014/main" id="{ABF0D8DE-45ED-44ED-A9E4-5F730C9A7E4D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02462C2B-7556-4728-9C95-D23AB9DF3BD7}"/>
                </a:ext>
              </a:extLst>
            </p:cNvPr>
            <p:cNvGrpSpPr/>
            <p:nvPr/>
          </p:nvGrpSpPr>
          <p:grpSpPr>
            <a:xfrm rot="900000">
              <a:off x="1168542" y="6140664"/>
              <a:ext cx="262583" cy="432734"/>
              <a:chOff x="1213593" y="2419137"/>
              <a:chExt cx="262583" cy="432734"/>
            </a:xfrm>
          </p:grpSpPr>
          <p:sp>
            <p:nvSpPr>
              <p:cNvPr id="691" name="四角形: 上の 2 つの角を丸める 690">
                <a:extLst>
                  <a:ext uri="{FF2B5EF4-FFF2-40B4-BE49-F238E27FC236}">
                    <a16:creationId xmlns:a16="http://schemas.microsoft.com/office/drawing/2014/main" id="{6798DCDC-3E09-4754-9C56-2F25021E6258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92" name="四角形: 上の 2 つの角を丸める 691">
                <a:extLst>
                  <a:ext uri="{FF2B5EF4-FFF2-40B4-BE49-F238E27FC236}">
                    <a16:creationId xmlns:a16="http://schemas.microsoft.com/office/drawing/2014/main" id="{91C5C55D-A47A-4579-88A8-79474164572D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84" name="グループ化 683">
              <a:extLst>
                <a:ext uri="{FF2B5EF4-FFF2-40B4-BE49-F238E27FC236}">
                  <a16:creationId xmlns:a16="http://schemas.microsoft.com/office/drawing/2014/main" id="{1C09144B-9AEE-4BC7-94F1-8B636BB420EF}"/>
                </a:ext>
              </a:extLst>
            </p:cNvPr>
            <p:cNvGrpSpPr/>
            <p:nvPr/>
          </p:nvGrpSpPr>
          <p:grpSpPr>
            <a:xfrm>
              <a:off x="1258091" y="5514120"/>
              <a:ext cx="731703" cy="1268173"/>
              <a:chOff x="4665150" y="7308311"/>
              <a:chExt cx="668151" cy="1056407"/>
            </a:xfrm>
          </p:grpSpPr>
          <p:sp>
            <p:nvSpPr>
              <p:cNvPr id="685" name="台形 684">
                <a:extLst>
                  <a:ext uri="{FF2B5EF4-FFF2-40B4-BE49-F238E27FC236}">
                    <a16:creationId xmlns:a16="http://schemas.microsoft.com/office/drawing/2014/main" id="{6C3D7CD8-19DF-4E3F-8C0F-EF6E151F67A8}"/>
                  </a:ext>
                </a:extLst>
              </p:cNvPr>
              <p:cNvSpPr/>
              <p:nvPr/>
            </p:nvSpPr>
            <p:spPr>
              <a:xfrm rot="10800000">
                <a:off x="4825350" y="7692488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22CC8024-0C4C-434D-90C5-7DE45DED1AFA}"/>
                  </a:ext>
                </a:extLst>
              </p:cNvPr>
              <p:cNvSpPr/>
              <p:nvPr/>
            </p:nvSpPr>
            <p:spPr>
              <a:xfrm>
                <a:off x="4666016" y="8192429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87" name="グループ化 686">
                <a:extLst>
                  <a:ext uri="{FF2B5EF4-FFF2-40B4-BE49-F238E27FC236}">
                    <a16:creationId xmlns:a16="http://schemas.microsoft.com/office/drawing/2014/main" id="{2D22FB25-4453-4F32-8736-585FF1F9A93C}"/>
                  </a:ext>
                </a:extLst>
              </p:cNvPr>
              <p:cNvGrpSpPr/>
              <p:nvPr/>
            </p:nvGrpSpPr>
            <p:grpSpPr>
              <a:xfrm rot="19800000">
                <a:off x="4989691" y="7666769"/>
                <a:ext cx="343610" cy="672229"/>
                <a:chOff x="6158161" y="4365271"/>
                <a:chExt cx="343610" cy="672229"/>
              </a:xfrm>
            </p:grpSpPr>
            <p:sp>
              <p:nvSpPr>
                <p:cNvPr id="689" name="台形 688">
                  <a:extLst>
                    <a:ext uri="{FF2B5EF4-FFF2-40B4-BE49-F238E27FC236}">
                      <a16:creationId xmlns:a16="http://schemas.microsoft.com/office/drawing/2014/main" id="{A21CA36D-B447-43E2-BBEF-91545F4A6FC2}"/>
                    </a:ext>
                  </a:extLst>
                </p:cNvPr>
                <p:cNvSpPr/>
                <p:nvPr/>
              </p:nvSpPr>
              <p:spPr>
                <a:xfrm rot="10800000">
                  <a:off x="6317494" y="4365271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ADCCC3F6-171B-4376-874B-168E4F70E3DD}"/>
                    </a:ext>
                  </a:extLst>
                </p:cNvPr>
                <p:cNvSpPr/>
                <p:nvPr/>
              </p:nvSpPr>
              <p:spPr>
                <a:xfrm>
                  <a:off x="6158161" y="486521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88" name="台形 687">
                <a:extLst>
                  <a:ext uri="{FF2B5EF4-FFF2-40B4-BE49-F238E27FC236}">
                    <a16:creationId xmlns:a16="http://schemas.microsoft.com/office/drawing/2014/main" id="{0B33C47D-D650-4CF6-A35D-768768BD21D8}"/>
                  </a:ext>
                </a:extLst>
              </p:cNvPr>
              <p:cNvSpPr/>
              <p:nvPr/>
            </p:nvSpPr>
            <p:spPr>
              <a:xfrm>
                <a:off x="4665150" y="7308311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725" name="グループ化 724">
            <a:extLst>
              <a:ext uri="{FF2B5EF4-FFF2-40B4-BE49-F238E27FC236}">
                <a16:creationId xmlns:a16="http://schemas.microsoft.com/office/drawing/2014/main" id="{1591C3C1-CDFC-4895-8E5E-FE631F3915EB}"/>
              </a:ext>
            </a:extLst>
          </p:cNvPr>
          <p:cNvGrpSpPr/>
          <p:nvPr/>
        </p:nvGrpSpPr>
        <p:grpSpPr>
          <a:xfrm>
            <a:off x="4995021" y="4146959"/>
            <a:ext cx="2160831" cy="2528568"/>
            <a:chOff x="3184269" y="3334523"/>
            <a:chExt cx="2955511" cy="3458489"/>
          </a:xfrm>
        </p:grpSpPr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5CA6E477-DC37-49B4-B38F-72E6F2A72178}"/>
                </a:ext>
              </a:extLst>
            </p:cNvPr>
            <p:cNvSpPr/>
            <p:nvPr/>
          </p:nvSpPr>
          <p:spPr>
            <a:xfrm>
              <a:off x="4240847" y="464087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7" name="台形 726">
              <a:extLst>
                <a:ext uri="{FF2B5EF4-FFF2-40B4-BE49-F238E27FC236}">
                  <a16:creationId xmlns:a16="http://schemas.microsoft.com/office/drawing/2014/main" id="{21C9666F-9B60-4FC6-ABC9-24C8DDC5AED4}"/>
                </a:ext>
              </a:extLst>
            </p:cNvPr>
            <p:cNvSpPr/>
            <p:nvPr/>
          </p:nvSpPr>
          <p:spPr>
            <a:xfrm rot="18900000">
              <a:off x="4486800" y="473745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8" name="台形 727">
              <a:extLst>
                <a:ext uri="{FF2B5EF4-FFF2-40B4-BE49-F238E27FC236}">
                  <a16:creationId xmlns:a16="http://schemas.microsoft.com/office/drawing/2014/main" id="{3EECAE32-971B-427C-8497-BA8318F120C0}"/>
                </a:ext>
              </a:extLst>
            </p:cNvPr>
            <p:cNvSpPr/>
            <p:nvPr/>
          </p:nvSpPr>
          <p:spPr>
            <a:xfrm>
              <a:off x="4787748" y="451609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29" name="グループ化 728">
              <a:extLst>
                <a:ext uri="{FF2B5EF4-FFF2-40B4-BE49-F238E27FC236}">
                  <a16:creationId xmlns:a16="http://schemas.microsoft.com/office/drawing/2014/main" id="{357C08EC-83AF-429A-8732-4FB02A8C41B7}"/>
                </a:ext>
              </a:extLst>
            </p:cNvPr>
            <p:cNvGrpSpPr/>
            <p:nvPr/>
          </p:nvGrpSpPr>
          <p:grpSpPr>
            <a:xfrm>
              <a:off x="3184269" y="4974560"/>
              <a:ext cx="2955511" cy="1818452"/>
              <a:chOff x="6537069" y="1221710"/>
              <a:chExt cx="2955511" cy="1818452"/>
            </a:xfrm>
          </p:grpSpPr>
          <p:grpSp>
            <p:nvGrpSpPr>
              <p:cNvPr id="762" name="グループ化 761">
                <a:extLst>
                  <a:ext uri="{FF2B5EF4-FFF2-40B4-BE49-F238E27FC236}">
                    <a16:creationId xmlns:a16="http://schemas.microsoft.com/office/drawing/2014/main" id="{EC95B41B-3EB7-49BF-8DF6-5C479EFB7216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766" name="星: 32 pt 765">
                  <a:extLst>
                    <a:ext uri="{FF2B5EF4-FFF2-40B4-BE49-F238E27FC236}">
                      <a16:creationId xmlns:a16="http://schemas.microsoft.com/office/drawing/2014/main" id="{99F8B631-49C9-4F5D-A5D3-9C2CDF96516A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67" name="星: 32 pt 766">
                  <a:extLst>
                    <a:ext uri="{FF2B5EF4-FFF2-40B4-BE49-F238E27FC236}">
                      <a16:creationId xmlns:a16="http://schemas.microsoft.com/office/drawing/2014/main" id="{843A5C2D-B18F-4F85-82B8-E85BC049700D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68" name="円: 塗りつぶしなし 767">
                  <a:extLst>
                    <a:ext uri="{FF2B5EF4-FFF2-40B4-BE49-F238E27FC236}">
                      <a16:creationId xmlns:a16="http://schemas.microsoft.com/office/drawing/2014/main" id="{3D12F034-39CB-47E0-89CF-7FB96F61B8A1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69" name="円: 塗りつぶしなし 768">
                  <a:extLst>
                    <a:ext uri="{FF2B5EF4-FFF2-40B4-BE49-F238E27FC236}">
                      <a16:creationId xmlns:a16="http://schemas.microsoft.com/office/drawing/2014/main" id="{046114FF-B74B-4731-883F-05C4D06C2A2A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70" name="アーチ 769">
                  <a:extLst>
                    <a:ext uri="{FF2B5EF4-FFF2-40B4-BE49-F238E27FC236}">
                      <a16:creationId xmlns:a16="http://schemas.microsoft.com/office/drawing/2014/main" id="{7FAA8EEE-E7A3-4CDC-B80D-76DE2A84A292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A19278BA-B9AE-48A6-AB3B-C8BF5B9E3CA0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72" name="円: 塗りつぶしなし 771">
                  <a:extLst>
                    <a:ext uri="{FF2B5EF4-FFF2-40B4-BE49-F238E27FC236}">
                      <a16:creationId xmlns:a16="http://schemas.microsoft.com/office/drawing/2014/main" id="{DBA09F7B-1B10-4224-82A0-34A943B6D01B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73" name="円: 塗りつぶしなし 772">
                  <a:extLst>
                    <a:ext uri="{FF2B5EF4-FFF2-40B4-BE49-F238E27FC236}">
                      <a16:creationId xmlns:a16="http://schemas.microsoft.com/office/drawing/2014/main" id="{3CC30DC8-B0FC-4005-A7FB-3AAD04371CA4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74" name="四角形: 角を丸くする 773">
                  <a:extLst>
                    <a:ext uri="{FF2B5EF4-FFF2-40B4-BE49-F238E27FC236}">
                      <a16:creationId xmlns:a16="http://schemas.microsoft.com/office/drawing/2014/main" id="{EF61D73C-2528-4277-AD98-425BA35A98CD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75" name="四角形: 上の 2 つの角を丸める 774">
                  <a:extLst>
                    <a:ext uri="{FF2B5EF4-FFF2-40B4-BE49-F238E27FC236}">
                      <a16:creationId xmlns:a16="http://schemas.microsoft.com/office/drawing/2014/main" id="{5771AD4C-0E41-4EBD-888C-46A9CA1E108C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76" name="台形 775">
                  <a:extLst>
                    <a:ext uri="{FF2B5EF4-FFF2-40B4-BE49-F238E27FC236}">
                      <a16:creationId xmlns:a16="http://schemas.microsoft.com/office/drawing/2014/main" id="{735616B5-5101-48EA-A956-13B98D736D65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77" name="アーチ 776">
                  <a:extLst>
                    <a:ext uri="{FF2B5EF4-FFF2-40B4-BE49-F238E27FC236}">
                      <a16:creationId xmlns:a16="http://schemas.microsoft.com/office/drawing/2014/main" id="{E582E3CB-D404-46C9-9B80-3F80A825602D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78" name="四角形: 角を丸くする 777">
                  <a:extLst>
                    <a:ext uri="{FF2B5EF4-FFF2-40B4-BE49-F238E27FC236}">
                      <a16:creationId xmlns:a16="http://schemas.microsoft.com/office/drawing/2014/main" id="{9106353A-5056-4E9A-99EE-E1B56E311D68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79" name="楕円 778">
                  <a:extLst>
                    <a:ext uri="{FF2B5EF4-FFF2-40B4-BE49-F238E27FC236}">
                      <a16:creationId xmlns:a16="http://schemas.microsoft.com/office/drawing/2014/main" id="{6793186A-3FCB-4997-B563-EC551D2BD181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BC637629-9189-487C-B06B-F795ED3487F0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6C08FFAA-FCD7-43E8-BD98-A7D9EA654246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65" name="楕円 764">
                  <a:extLst>
                    <a:ext uri="{FF2B5EF4-FFF2-40B4-BE49-F238E27FC236}">
                      <a16:creationId xmlns:a16="http://schemas.microsoft.com/office/drawing/2014/main" id="{917AAE2C-D33F-43B6-84DF-D76821792DDE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80AE3185-2870-417C-918A-4F61179B8AC1}"/>
                </a:ext>
              </a:extLst>
            </p:cNvPr>
            <p:cNvGrpSpPr/>
            <p:nvPr/>
          </p:nvGrpSpPr>
          <p:grpSpPr>
            <a:xfrm>
              <a:off x="3906927" y="4634398"/>
              <a:ext cx="652877" cy="334322"/>
              <a:chOff x="671569" y="862641"/>
              <a:chExt cx="683016" cy="349755"/>
            </a:xfrm>
          </p:grpSpPr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ED9439A3-2FB9-4CC1-AAAF-73C246FE5E61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60" name="四角形: 角を丸くする 759">
                <a:extLst>
                  <a:ext uri="{FF2B5EF4-FFF2-40B4-BE49-F238E27FC236}">
                    <a16:creationId xmlns:a16="http://schemas.microsoft.com/office/drawing/2014/main" id="{89CB6F21-50D3-407D-BC2C-52684AF362D3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61" name="四角形: 角を丸くする 760">
                <a:extLst>
                  <a:ext uri="{FF2B5EF4-FFF2-40B4-BE49-F238E27FC236}">
                    <a16:creationId xmlns:a16="http://schemas.microsoft.com/office/drawing/2014/main" id="{749F078F-1933-4F3B-B458-AC55009B1C90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731" name="フリーフォーム: 図形 730">
              <a:extLst>
                <a:ext uri="{FF2B5EF4-FFF2-40B4-BE49-F238E27FC236}">
                  <a16:creationId xmlns:a16="http://schemas.microsoft.com/office/drawing/2014/main" id="{169DF0B8-E8AF-4CD0-ACB5-DAB79666D236}"/>
                </a:ext>
              </a:extLst>
            </p:cNvPr>
            <p:cNvSpPr/>
            <p:nvPr/>
          </p:nvSpPr>
          <p:spPr>
            <a:xfrm rot="8100000">
              <a:off x="4444724" y="474184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2" name="四角形: 上の 2 つの角を丸める 731">
              <a:extLst>
                <a:ext uri="{FF2B5EF4-FFF2-40B4-BE49-F238E27FC236}">
                  <a16:creationId xmlns:a16="http://schemas.microsoft.com/office/drawing/2014/main" id="{13D522B9-0B43-4104-B40A-F1DC452DD916}"/>
                </a:ext>
              </a:extLst>
            </p:cNvPr>
            <p:cNvSpPr/>
            <p:nvPr/>
          </p:nvSpPr>
          <p:spPr>
            <a:xfrm>
              <a:off x="4232646" y="460716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33" name="グループ化 732">
              <a:extLst>
                <a:ext uri="{FF2B5EF4-FFF2-40B4-BE49-F238E27FC236}">
                  <a16:creationId xmlns:a16="http://schemas.microsoft.com/office/drawing/2014/main" id="{721500C5-6664-448C-A3F6-1D1C7A058DCE}"/>
                </a:ext>
              </a:extLst>
            </p:cNvPr>
            <p:cNvGrpSpPr/>
            <p:nvPr/>
          </p:nvGrpSpPr>
          <p:grpSpPr>
            <a:xfrm rot="900000">
              <a:off x="4385758" y="3334523"/>
              <a:ext cx="1196261" cy="1319307"/>
              <a:chOff x="7300815" y="5983565"/>
              <a:chExt cx="1196261" cy="1319307"/>
            </a:xfrm>
          </p:grpSpPr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D40FFE09-6BEC-4862-AA2D-D74F9AC2AC9F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0" name="楕円 1">
                <a:extLst>
                  <a:ext uri="{FF2B5EF4-FFF2-40B4-BE49-F238E27FC236}">
                    <a16:creationId xmlns:a16="http://schemas.microsoft.com/office/drawing/2014/main" id="{86FD743E-813F-4058-A619-7C82710349DD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1" name="四角形: 角を丸くする 750">
                <a:extLst>
                  <a:ext uri="{FF2B5EF4-FFF2-40B4-BE49-F238E27FC236}">
                    <a16:creationId xmlns:a16="http://schemas.microsoft.com/office/drawing/2014/main" id="{956AEA9F-66AB-42DE-B595-F586A899C333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2" name="楕円 14">
                <a:extLst>
                  <a:ext uri="{FF2B5EF4-FFF2-40B4-BE49-F238E27FC236}">
                    <a16:creationId xmlns:a16="http://schemas.microsoft.com/office/drawing/2014/main" id="{3C6CDCFE-26D2-486E-9C7B-AE7252B49B30}"/>
                  </a:ext>
                </a:extLst>
              </p:cNvPr>
              <p:cNvSpPr/>
              <p:nvPr/>
            </p:nvSpPr>
            <p:spPr>
              <a:xfrm rot="20052697">
                <a:off x="7552287" y="7016808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EA0B61EC-0BB1-4723-94DB-6561BC01E902}"/>
                  </a:ext>
                </a:extLst>
              </p:cNvPr>
              <p:cNvSpPr/>
              <p:nvPr/>
            </p:nvSpPr>
            <p:spPr>
              <a:xfrm rot="20052697">
                <a:off x="7583360" y="702555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4" name="月 753">
                <a:extLst>
                  <a:ext uri="{FF2B5EF4-FFF2-40B4-BE49-F238E27FC236}">
                    <a16:creationId xmlns:a16="http://schemas.microsoft.com/office/drawing/2014/main" id="{9F534AC7-D6C4-4E05-9D92-8BDF659C0E14}"/>
                  </a:ext>
                </a:extLst>
              </p:cNvPr>
              <p:cNvSpPr/>
              <p:nvPr/>
            </p:nvSpPr>
            <p:spPr>
              <a:xfrm rot="4752697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BE52F2FB-AE08-44F2-95C2-30C893A518B0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6" name="楕円 755">
                <a:extLst>
                  <a:ext uri="{FF2B5EF4-FFF2-40B4-BE49-F238E27FC236}">
                    <a16:creationId xmlns:a16="http://schemas.microsoft.com/office/drawing/2014/main" id="{759BE528-6A89-4CD7-8CDA-7E3FBC13B93F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7" name="楕円 756">
                <a:extLst>
                  <a:ext uri="{FF2B5EF4-FFF2-40B4-BE49-F238E27FC236}">
                    <a16:creationId xmlns:a16="http://schemas.microsoft.com/office/drawing/2014/main" id="{A9E48DD1-4AAB-4819-8B45-A995610435B2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10183A66-4E92-47E7-958B-61E6C0BAE54C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CEB59447-416E-4AB2-B3AE-7B92173BA8D1}"/>
                </a:ext>
              </a:extLst>
            </p:cNvPr>
            <p:cNvGrpSpPr/>
            <p:nvPr/>
          </p:nvGrpSpPr>
          <p:grpSpPr>
            <a:xfrm rot="900000">
              <a:off x="4473717" y="6140664"/>
              <a:ext cx="262583" cy="432734"/>
              <a:chOff x="1213593" y="2419137"/>
              <a:chExt cx="262583" cy="432734"/>
            </a:xfrm>
          </p:grpSpPr>
          <p:sp>
            <p:nvSpPr>
              <p:cNvPr id="747" name="四角形: 上の 2 つの角を丸める 746">
                <a:extLst>
                  <a:ext uri="{FF2B5EF4-FFF2-40B4-BE49-F238E27FC236}">
                    <a16:creationId xmlns:a16="http://schemas.microsoft.com/office/drawing/2014/main" id="{0E0A16AA-AE62-4E44-96F9-BABD78564BA1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8" name="四角形: 上の 2 つの角を丸める 747">
                <a:extLst>
                  <a:ext uri="{FF2B5EF4-FFF2-40B4-BE49-F238E27FC236}">
                    <a16:creationId xmlns:a16="http://schemas.microsoft.com/office/drawing/2014/main" id="{9E7F5548-5315-4B8A-A1D4-C13A5B453335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35" name="グループ化 734">
              <a:extLst>
                <a:ext uri="{FF2B5EF4-FFF2-40B4-BE49-F238E27FC236}">
                  <a16:creationId xmlns:a16="http://schemas.microsoft.com/office/drawing/2014/main" id="{FB970DE7-2FE6-4ECA-BF6A-9BD1B0410A42}"/>
                </a:ext>
              </a:extLst>
            </p:cNvPr>
            <p:cNvGrpSpPr/>
            <p:nvPr/>
          </p:nvGrpSpPr>
          <p:grpSpPr>
            <a:xfrm>
              <a:off x="4619219" y="5348164"/>
              <a:ext cx="814915" cy="1434133"/>
              <a:chOff x="6253624" y="7170064"/>
              <a:chExt cx="744136" cy="1194654"/>
            </a:xfrm>
          </p:grpSpPr>
          <p:sp>
            <p:nvSpPr>
              <p:cNvPr id="740" name="台形 739">
                <a:extLst>
                  <a:ext uri="{FF2B5EF4-FFF2-40B4-BE49-F238E27FC236}">
                    <a16:creationId xmlns:a16="http://schemas.microsoft.com/office/drawing/2014/main" id="{2C65D64A-B236-4CDB-98F6-D51C225B5BA8}"/>
                  </a:ext>
                </a:extLst>
              </p:cNvPr>
              <p:cNvSpPr/>
              <p:nvPr/>
            </p:nvSpPr>
            <p:spPr>
              <a:xfrm rot="10800000">
                <a:off x="6412958" y="7692488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303C93DE-263B-462C-ACDC-28C0EF8278DA}"/>
                  </a:ext>
                </a:extLst>
              </p:cNvPr>
              <p:cNvSpPr/>
              <p:nvPr/>
            </p:nvSpPr>
            <p:spPr>
              <a:xfrm>
                <a:off x="6253624" y="8192429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2" name="台形 741">
                <a:extLst>
                  <a:ext uri="{FF2B5EF4-FFF2-40B4-BE49-F238E27FC236}">
                    <a16:creationId xmlns:a16="http://schemas.microsoft.com/office/drawing/2014/main" id="{716E0C69-9905-467F-94EE-9F7129C1FDB6}"/>
                  </a:ext>
                </a:extLst>
              </p:cNvPr>
              <p:cNvSpPr/>
              <p:nvPr/>
            </p:nvSpPr>
            <p:spPr>
              <a:xfrm rot="10800000">
                <a:off x="6290829" y="7305133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43" name="グループ化 742">
                <a:extLst>
                  <a:ext uri="{FF2B5EF4-FFF2-40B4-BE49-F238E27FC236}">
                    <a16:creationId xmlns:a16="http://schemas.microsoft.com/office/drawing/2014/main" id="{56EABB01-DE07-4A36-BF4D-C30FCD33F5D6}"/>
                  </a:ext>
                </a:extLst>
              </p:cNvPr>
              <p:cNvGrpSpPr/>
              <p:nvPr/>
            </p:nvGrpSpPr>
            <p:grpSpPr>
              <a:xfrm rot="19800000">
                <a:off x="6548443" y="7170064"/>
                <a:ext cx="449317" cy="1176666"/>
                <a:chOff x="7745769" y="3860834"/>
                <a:chExt cx="449317" cy="1176666"/>
              </a:xfrm>
            </p:grpSpPr>
            <p:sp>
              <p:nvSpPr>
                <p:cNvPr id="744" name="台形 743">
                  <a:extLst>
                    <a:ext uri="{FF2B5EF4-FFF2-40B4-BE49-F238E27FC236}">
                      <a16:creationId xmlns:a16="http://schemas.microsoft.com/office/drawing/2014/main" id="{555B2E65-F81E-4236-8033-2C932EAE6493}"/>
                    </a:ext>
                  </a:extLst>
                </p:cNvPr>
                <p:cNvSpPr/>
                <p:nvPr/>
              </p:nvSpPr>
              <p:spPr>
                <a:xfrm rot="10800000">
                  <a:off x="7905102" y="4365271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C3345B95-0472-4D30-B783-A55AAA788FE1}"/>
                    </a:ext>
                  </a:extLst>
                </p:cNvPr>
                <p:cNvSpPr/>
                <p:nvPr/>
              </p:nvSpPr>
              <p:spPr>
                <a:xfrm>
                  <a:off x="7745769" y="486521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6" name="台形 802">
                  <a:extLst>
                    <a:ext uri="{FF2B5EF4-FFF2-40B4-BE49-F238E27FC236}">
                      <a16:creationId xmlns:a16="http://schemas.microsoft.com/office/drawing/2014/main" id="{F12C2C44-0329-4C82-999A-21E8937EF5F6}"/>
                    </a:ext>
                  </a:extLst>
                </p:cNvPr>
                <p:cNvSpPr/>
                <p:nvPr/>
              </p:nvSpPr>
              <p:spPr>
                <a:xfrm rot="10800000">
                  <a:off x="7798506" y="3860834"/>
                  <a:ext cx="396580" cy="944102"/>
                </a:xfrm>
                <a:custGeom>
                  <a:avLst/>
                  <a:gdLst>
                    <a:gd name="connsiteX0" fmla="*/ 0 w 448307"/>
                    <a:gd name="connsiteY0" fmla="*/ 994795 h 994795"/>
                    <a:gd name="connsiteX1" fmla="*/ 60400 w 448307"/>
                    <a:gd name="connsiteY1" fmla="*/ 0 h 994795"/>
                    <a:gd name="connsiteX2" fmla="*/ 387907 w 448307"/>
                    <a:gd name="connsiteY2" fmla="*/ 0 h 994795"/>
                    <a:gd name="connsiteX3" fmla="*/ 448307 w 448307"/>
                    <a:gd name="connsiteY3" fmla="*/ 994795 h 994795"/>
                    <a:gd name="connsiteX4" fmla="*/ 0 w 448307"/>
                    <a:gd name="connsiteY4" fmla="*/ 994795 h 994795"/>
                    <a:gd name="connsiteX0" fmla="*/ 0 w 434301"/>
                    <a:gd name="connsiteY0" fmla="*/ 994795 h 1133355"/>
                    <a:gd name="connsiteX1" fmla="*/ 60400 w 434301"/>
                    <a:gd name="connsiteY1" fmla="*/ 0 h 1133355"/>
                    <a:gd name="connsiteX2" fmla="*/ 387907 w 434301"/>
                    <a:gd name="connsiteY2" fmla="*/ 0 h 1133355"/>
                    <a:gd name="connsiteX3" fmla="*/ 434301 w 434301"/>
                    <a:gd name="connsiteY3" fmla="*/ 1133355 h 1133355"/>
                    <a:gd name="connsiteX4" fmla="*/ 0 w 434301"/>
                    <a:gd name="connsiteY4" fmla="*/ 994795 h 1133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4301" h="1133355">
                      <a:moveTo>
                        <a:pt x="0" y="994795"/>
                      </a:moveTo>
                      <a:lnTo>
                        <a:pt x="60400" y="0"/>
                      </a:lnTo>
                      <a:lnTo>
                        <a:pt x="387907" y="0"/>
                      </a:lnTo>
                      <a:lnTo>
                        <a:pt x="434301" y="1133355"/>
                      </a:lnTo>
                      <a:lnTo>
                        <a:pt x="0" y="99479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736" name="四角形: 上の 2 つの角を丸める 735">
              <a:extLst>
                <a:ext uri="{FF2B5EF4-FFF2-40B4-BE49-F238E27FC236}">
                  <a16:creationId xmlns:a16="http://schemas.microsoft.com/office/drawing/2014/main" id="{38C6F1D6-B470-47BD-A46B-5A009E60824D}"/>
                </a:ext>
              </a:extLst>
            </p:cNvPr>
            <p:cNvSpPr/>
            <p:nvPr/>
          </p:nvSpPr>
          <p:spPr>
            <a:xfrm>
              <a:off x="4641075" y="469642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7" name="フリーフォーム: 図形 736">
              <a:extLst>
                <a:ext uri="{FF2B5EF4-FFF2-40B4-BE49-F238E27FC236}">
                  <a16:creationId xmlns:a16="http://schemas.microsoft.com/office/drawing/2014/main" id="{30F03586-7905-411E-A723-96EDF08354B1}"/>
                </a:ext>
              </a:extLst>
            </p:cNvPr>
            <p:cNvSpPr/>
            <p:nvPr/>
          </p:nvSpPr>
          <p:spPr>
            <a:xfrm>
              <a:off x="4443413" y="480774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8" name="フリーフォーム: 図形 737">
              <a:extLst>
                <a:ext uri="{FF2B5EF4-FFF2-40B4-BE49-F238E27FC236}">
                  <a16:creationId xmlns:a16="http://schemas.microsoft.com/office/drawing/2014/main" id="{10D2A638-0402-4371-B7FD-4FEE2082D938}"/>
                </a:ext>
              </a:extLst>
            </p:cNvPr>
            <p:cNvSpPr/>
            <p:nvPr/>
          </p:nvSpPr>
          <p:spPr>
            <a:xfrm rot="20376193">
              <a:off x="4634850" y="470661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9" name="フリーフォーム: 図形 738">
              <a:extLst>
                <a:ext uri="{FF2B5EF4-FFF2-40B4-BE49-F238E27FC236}">
                  <a16:creationId xmlns:a16="http://schemas.microsoft.com/office/drawing/2014/main" id="{9646ABCC-71EB-48F4-9AFF-43121BE3DA72}"/>
                </a:ext>
              </a:extLst>
            </p:cNvPr>
            <p:cNvSpPr/>
            <p:nvPr/>
          </p:nvSpPr>
          <p:spPr>
            <a:xfrm rot="10800000">
              <a:off x="4933880" y="3611205"/>
              <a:ext cx="702615" cy="1158480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7127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0621FC3-5410-46C6-B690-9C2CE838D16B}"/>
              </a:ext>
            </a:extLst>
          </p:cNvPr>
          <p:cNvGrpSpPr/>
          <p:nvPr/>
        </p:nvGrpSpPr>
        <p:grpSpPr>
          <a:xfrm>
            <a:off x="899874" y="863715"/>
            <a:ext cx="8061246" cy="2866429"/>
            <a:chOff x="536885" y="3166835"/>
            <a:chExt cx="8787224" cy="3124574"/>
          </a:xfrm>
        </p:grpSpPr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735139C8-E0A0-4AD8-A4E4-B7CC2947DA40}"/>
                </a:ext>
              </a:extLst>
            </p:cNvPr>
            <p:cNvSpPr txBox="1"/>
            <p:nvPr/>
          </p:nvSpPr>
          <p:spPr>
            <a:xfrm>
              <a:off x="536885" y="4411108"/>
              <a:ext cx="8787224" cy="1880301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0" b="1" dirty="0">
                  <a:ln w="38100">
                    <a:noFill/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降りて通行</a:t>
              </a:r>
              <a:endPara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41E9CA89-4388-4A15-9505-3A33ECDDFE5E}"/>
                </a:ext>
              </a:extLst>
            </p:cNvPr>
            <p:cNvSpPr txBox="1"/>
            <p:nvPr/>
          </p:nvSpPr>
          <p:spPr>
            <a:xfrm>
              <a:off x="1997154" y="3166835"/>
              <a:ext cx="5866686" cy="109316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0" b="1" dirty="0">
                  <a:ln w="3810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自転車から</a:t>
              </a:r>
              <a:endParaRPr kumimoji="1"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5" name="角丸四角形 1">
            <a:extLst>
              <a:ext uri="{FF2B5EF4-FFF2-40B4-BE49-F238E27FC236}">
                <a16:creationId xmlns:a16="http://schemas.microsoft.com/office/drawing/2014/main" id="{00BC9101-459C-4458-8CF4-EE551BCAF2CA}"/>
              </a:ext>
            </a:extLst>
          </p:cNvPr>
          <p:cNvSpPr/>
          <p:nvPr/>
        </p:nvSpPr>
        <p:spPr>
          <a:xfrm>
            <a:off x="295275" y="323655"/>
            <a:ext cx="9315450" cy="6210495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ABE4F312-06CD-44B4-B520-448B59209F8B}"/>
              </a:ext>
            </a:extLst>
          </p:cNvPr>
          <p:cNvGrpSpPr/>
          <p:nvPr/>
        </p:nvGrpSpPr>
        <p:grpSpPr>
          <a:xfrm>
            <a:off x="775762" y="3949080"/>
            <a:ext cx="8354170" cy="2366134"/>
            <a:chOff x="266242" y="4102052"/>
            <a:chExt cx="9373210" cy="2654755"/>
          </a:xfrm>
        </p:grpSpPr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9EDE5613-A928-48AD-9414-4A2B94407105}"/>
                </a:ext>
              </a:extLst>
            </p:cNvPr>
            <p:cNvGrpSpPr/>
            <p:nvPr/>
          </p:nvGrpSpPr>
          <p:grpSpPr>
            <a:xfrm>
              <a:off x="7423972" y="4102052"/>
              <a:ext cx="2215480" cy="2570330"/>
              <a:chOff x="-120906" y="-337928"/>
              <a:chExt cx="2955511" cy="3428890"/>
            </a:xfrm>
          </p:grpSpPr>
          <p:sp>
            <p:nvSpPr>
              <p:cNvPr id="466" name="台形 465">
                <a:extLst>
                  <a:ext uri="{FF2B5EF4-FFF2-40B4-BE49-F238E27FC236}">
                    <a16:creationId xmlns:a16="http://schemas.microsoft.com/office/drawing/2014/main" id="{BDF4755F-AB03-4866-9527-DD94B13EBBDD}"/>
                  </a:ext>
                </a:extLst>
              </p:cNvPr>
              <p:cNvSpPr/>
              <p:nvPr/>
            </p:nvSpPr>
            <p:spPr>
              <a:xfrm>
                <a:off x="1482573" y="8140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6CD23CF5-5B90-4E98-A2BE-AE872FA01708}"/>
                  </a:ext>
                </a:extLst>
              </p:cNvPr>
              <p:cNvGrpSpPr/>
              <p:nvPr/>
            </p:nvGrpSpPr>
            <p:grpSpPr>
              <a:xfrm>
                <a:off x="934875" y="-337928"/>
                <a:ext cx="1286386" cy="1247287"/>
                <a:chOff x="380071" y="1415664"/>
                <a:chExt cx="1286386" cy="1247287"/>
              </a:xfrm>
            </p:grpSpPr>
            <p:sp>
              <p:nvSpPr>
                <p:cNvPr id="508" name="楕円 1">
                  <a:extLst>
                    <a:ext uri="{FF2B5EF4-FFF2-40B4-BE49-F238E27FC236}">
                      <a16:creationId xmlns:a16="http://schemas.microsoft.com/office/drawing/2014/main" id="{1D5640B4-3209-4EC1-937C-24BBF4090C02}"/>
                    </a:ext>
                  </a:extLst>
                </p:cNvPr>
                <p:cNvSpPr/>
                <p:nvPr/>
              </p:nvSpPr>
              <p:spPr>
                <a:xfrm>
                  <a:off x="394234" y="2072977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9" name="四角形: 角を丸くする 508">
                  <a:extLst>
                    <a:ext uri="{FF2B5EF4-FFF2-40B4-BE49-F238E27FC236}">
                      <a16:creationId xmlns:a16="http://schemas.microsoft.com/office/drawing/2014/main" id="{F7E28034-2BBF-4510-9A22-ADAA5FB2F881}"/>
                    </a:ext>
                  </a:extLst>
                </p:cNvPr>
                <p:cNvSpPr/>
                <p:nvPr/>
              </p:nvSpPr>
              <p:spPr>
                <a:xfrm>
                  <a:off x="471881" y="1458397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0" name="楕円 509">
                  <a:extLst>
                    <a:ext uri="{FF2B5EF4-FFF2-40B4-BE49-F238E27FC236}">
                      <a16:creationId xmlns:a16="http://schemas.microsoft.com/office/drawing/2014/main" id="{A6649798-79F1-4887-BED9-CBE4A2B8E245}"/>
                    </a:ext>
                  </a:extLst>
                </p:cNvPr>
                <p:cNvSpPr/>
                <p:nvPr/>
              </p:nvSpPr>
              <p:spPr>
                <a:xfrm>
                  <a:off x="532432" y="1939464"/>
                  <a:ext cx="114972" cy="203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1" name="正方形/長方形 11">
                  <a:extLst>
                    <a:ext uri="{FF2B5EF4-FFF2-40B4-BE49-F238E27FC236}">
                      <a16:creationId xmlns:a16="http://schemas.microsoft.com/office/drawing/2014/main" id="{157F1576-EDD4-4B08-807F-6C547E0C4FFE}"/>
                    </a:ext>
                  </a:extLst>
                </p:cNvPr>
                <p:cNvSpPr/>
                <p:nvPr/>
              </p:nvSpPr>
              <p:spPr>
                <a:xfrm>
                  <a:off x="963146" y="1768588"/>
                  <a:ext cx="114972" cy="359039"/>
                </a:xfrm>
                <a:custGeom>
                  <a:avLst/>
                  <a:gdLst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114972 w 114972"/>
                    <a:gd name="connsiteY2" fmla="*/ 361420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84015 w 114972"/>
                    <a:gd name="connsiteY2" fmla="*/ 359039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59039"/>
                    <a:gd name="connsiteX1" fmla="*/ 114972 w 114972"/>
                    <a:gd name="connsiteY1" fmla="*/ 0 h 359039"/>
                    <a:gd name="connsiteX2" fmla="*/ 84015 w 114972"/>
                    <a:gd name="connsiteY2" fmla="*/ 359039 h 359039"/>
                    <a:gd name="connsiteX3" fmla="*/ 0 w 114972"/>
                    <a:gd name="connsiteY3" fmla="*/ 356658 h 359039"/>
                    <a:gd name="connsiteX4" fmla="*/ 0 w 114972"/>
                    <a:gd name="connsiteY4" fmla="*/ 0 h 359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972" h="359039">
                      <a:moveTo>
                        <a:pt x="0" y="0"/>
                      </a:moveTo>
                      <a:lnTo>
                        <a:pt x="114972" y="0"/>
                      </a:lnTo>
                      <a:lnTo>
                        <a:pt x="84015" y="359039"/>
                      </a:lnTo>
                      <a:lnTo>
                        <a:pt x="0" y="35665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2" name="楕円 14">
                  <a:extLst>
                    <a:ext uri="{FF2B5EF4-FFF2-40B4-BE49-F238E27FC236}">
                      <a16:creationId xmlns:a16="http://schemas.microsoft.com/office/drawing/2014/main" id="{CA21FF0F-028A-44A3-AF55-E980301537A4}"/>
                    </a:ext>
                  </a:extLst>
                </p:cNvPr>
                <p:cNvSpPr/>
                <p:nvPr/>
              </p:nvSpPr>
              <p:spPr>
                <a:xfrm rot="20700000">
                  <a:off x="597507" y="2319644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0844D5B7-BA57-434E-B281-58FBC21383C2}"/>
                    </a:ext>
                  </a:extLst>
                </p:cNvPr>
                <p:cNvSpPr/>
                <p:nvPr/>
              </p:nvSpPr>
              <p:spPr>
                <a:xfrm rot="20700000">
                  <a:off x="628135" y="233146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4" name="月 513">
                  <a:extLst>
                    <a:ext uri="{FF2B5EF4-FFF2-40B4-BE49-F238E27FC236}">
                      <a16:creationId xmlns:a16="http://schemas.microsoft.com/office/drawing/2014/main" id="{61CEEA71-53ED-444C-9B39-2A95809087F9}"/>
                    </a:ext>
                  </a:extLst>
                </p:cNvPr>
                <p:cNvSpPr/>
                <p:nvPr/>
              </p:nvSpPr>
              <p:spPr>
                <a:xfrm rot="5400000">
                  <a:off x="605823" y="1742291"/>
                  <a:ext cx="64291" cy="229300"/>
                </a:xfrm>
                <a:prstGeom prst="moon">
                  <a:avLst>
                    <a:gd name="adj" fmla="val 4550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276FC8C7-BAA4-4A09-AB43-DCDE8B6F8744}"/>
                    </a:ext>
                  </a:extLst>
                </p:cNvPr>
                <p:cNvSpPr/>
                <p:nvPr/>
              </p:nvSpPr>
              <p:spPr>
                <a:xfrm rot="6300000">
                  <a:off x="493832" y="1301903"/>
                  <a:ext cx="1058863" cy="1286386"/>
                </a:xfrm>
                <a:custGeom>
                  <a:avLst/>
                  <a:gdLst>
                    <a:gd name="connsiteX0" fmla="*/ 28683 w 1058863"/>
                    <a:gd name="connsiteY0" fmla="*/ 782818 h 1286386"/>
                    <a:gd name="connsiteX1" fmla="*/ 19470 w 1058863"/>
                    <a:gd name="connsiteY1" fmla="*/ 748435 h 1286386"/>
                    <a:gd name="connsiteX2" fmla="*/ 420603 w 1058863"/>
                    <a:gd name="connsiteY2" fmla="*/ 53653 h 1286386"/>
                    <a:gd name="connsiteX3" fmla="*/ 548174 w 1058863"/>
                    <a:gd name="connsiteY3" fmla="*/ 19471 h 1286386"/>
                    <a:gd name="connsiteX4" fmla="*/ 879618 w 1058863"/>
                    <a:gd name="connsiteY4" fmla="*/ 30962 h 1286386"/>
                    <a:gd name="connsiteX5" fmla="*/ 971043 w 1058863"/>
                    <a:gd name="connsiteY5" fmla="*/ 72675 h 1286386"/>
                    <a:gd name="connsiteX6" fmla="*/ 1027712 w 1058863"/>
                    <a:gd name="connsiteY6" fmla="*/ 162506 h 1286386"/>
                    <a:gd name="connsiteX7" fmla="*/ 1058863 w 1058863"/>
                    <a:gd name="connsiteY7" fmla="*/ 244702 h 1286386"/>
                    <a:gd name="connsiteX8" fmla="*/ 1021954 w 1058863"/>
                    <a:gd name="connsiteY8" fmla="*/ 295635 h 1286386"/>
                    <a:gd name="connsiteX9" fmla="*/ 966845 w 1058863"/>
                    <a:gd name="connsiteY9" fmla="*/ 355097 h 1286386"/>
                    <a:gd name="connsiteX10" fmla="*/ 838769 w 1058863"/>
                    <a:gd name="connsiteY10" fmla="*/ 457665 h 1286386"/>
                    <a:gd name="connsiteX11" fmla="*/ 748960 w 1058863"/>
                    <a:gd name="connsiteY11" fmla="*/ 481729 h 1286386"/>
                    <a:gd name="connsiteX12" fmla="*/ 331999 w 1058863"/>
                    <a:gd name="connsiteY12" fmla="*/ 965405 h 1286386"/>
                    <a:gd name="connsiteX13" fmla="*/ 330053 w 1058863"/>
                    <a:gd name="connsiteY13" fmla="*/ 1037709 h 1286386"/>
                    <a:gd name="connsiteX14" fmla="*/ 347069 w 1058863"/>
                    <a:gd name="connsiteY14" fmla="*/ 1086414 h 1286386"/>
                    <a:gd name="connsiteX15" fmla="*/ 487303 w 1058863"/>
                    <a:gd name="connsiteY15" fmla="*/ 1268406 h 1286386"/>
                    <a:gd name="connsiteX16" fmla="*/ 271451 w 1058863"/>
                    <a:gd name="connsiteY16" fmla="*/ 1137623 h 1286386"/>
                    <a:gd name="connsiteX17" fmla="*/ 264791 w 1058863"/>
                    <a:gd name="connsiteY17" fmla="*/ 1124064 h 1286386"/>
                    <a:gd name="connsiteX18" fmla="*/ 271896 w 1058863"/>
                    <a:gd name="connsiteY18" fmla="*/ 1154837 h 1286386"/>
                    <a:gd name="connsiteX19" fmla="*/ 341655 w 1058863"/>
                    <a:gd name="connsiteY19" fmla="*/ 1286386 h 1286386"/>
                    <a:gd name="connsiteX20" fmla="*/ 167006 w 1058863"/>
                    <a:gd name="connsiteY20" fmla="*/ 1104193 h 1286386"/>
                    <a:gd name="connsiteX21" fmla="*/ 155962 w 1058863"/>
                    <a:gd name="connsiteY21" fmla="*/ 1048197 h 1286386"/>
                    <a:gd name="connsiteX22" fmla="*/ 153551 w 1058863"/>
                    <a:gd name="connsiteY22" fmla="*/ 1010558 h 1286386"/>
                    <a:gd name="connsiteX23" fmla="*/ 128895 w 1058863"/>
                    <a:gd name="connsiteY23" fmla="*/ 984570 h 1286386"/>
                    <a:gd name="connsiteX24" fmla="*/ 28683 w 1058863"/>
                    <a:gd name="connsiteY24" fmla="*/ 782818 h 128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58863" h="1286386">
                      <a:moveTo>
                        <a:pt x="28683" y="782818"/>
                      </a:moveTo>
                      <a:lnTo>
                        <a:pt x="19470" y="748435"/>
                      </a:lnTo>
                      <a:cubicBezTo>
                        <a:pt x="-61619" y="445807"/>
                        <a:pt x="117974" y="134742"/>
                        <a:pt x="420603" y="53653"/>
                      </a:cubicBezTo>
                      <a:lnTo>
                        <a:pt x="548174" y="19471"/>
                      </a:lnTo>
                      <a:cubicBezTo>
                        <a:pt x="661660" y="-10938"/>
                        <a:pt x="776332" y="-4688"/>
                        <a:pt x="879618" y="30962"/>
                      </a:cubicBezTo>
                      <a:lnTo>
                        <a:pt x="971043" y="72675"/>
                      </a:lnTo>
                      <a:lnTo>
                        <a:pt x="1027712" y="162506"/>
                      </a:lnTo>
                      <a:lnTo>
                        <a:pt x="1058863" y="244702"/>
                      </a:lnTo>
                      <a:lnTo>
                        <a:pt x="1021954" y="295635"/>
                      </a:lnTo>
                      <a:cubicBezTo>
                        <a:pt x="1005403" y="315691"/>
                        <a:pt x="986991" y="335549"/>
                        <a:pt x="966845" y="355097"/>
                      </a:cubicBezTo>
                      <a:lnTo>
                        <a:pt x="838769" y="457665"/>
                      </a:lnTo>
                      <a:lnTo>
                        <a:pt x="748960" y="481729"/>
                      </a:lnTo>
                      <a:cubicBezTo>
                        <a:pt x="517261" y="543813"/>
                        <a:pt x="357682" y="740704"/>
                        <a:pt x="331999" y="965405"/>
                      </a:cubicBezTo>
                      <a:lnTo>
                        <a:pt x="330053" y="1037709"/>
                      </a:lnTo>
                      <a:lnTo>
                        <a:pt x="347069" y="1086414"/>
                      </a:lnTo>
                      <a:cubicBezTo>
                        <a:pt x="381023" y="1164175"/>
                        <a:pt x="430413" y="1228970"/>
                        <a:pt x="487303" y="1268406"/>
                      </a:cubicBezTo>
                      <a:cubicBezTo>
                        <a:pt x="411467" y="1288726"/>
                        <a:pt x="326956" y="1233595"/>
                        <a:pt x="271451" y="1137623"/>
                      </a:cubicBezTo>
                      <a:lnTo>
                        <a:pt x="264791" y="1124064"/>
                      </a:lnTo>
                      <a:lnTo>
                        <a:pt x="271896" y="1154837"/>
                      </a:lnTo>
                      <a:cubicBezTo>
                        <a:pt x="288132" y="1205940"/>
                        <a:pt x="311825" y="1251175"/>
                        <a:pt x="341655" y="1286386"/>
                      </a:cubicBezTo>
                      <a:cubicBezTo>
                        <a:pt x="263143" y="1286386"/>
                        <a:pt x="195781" y="1211260"/>
                        <a:pt x="167006" y="1104193"/>
                      </a:cubicBezTo>
                      <a:cubicBezTo>
                        <a:pt x="162211" y="1086348"/>
                        <a:pt x="158487" y="1067616"/>
                        <a:pt x="155962" y="1048197"/>
                      </a:cubicBezTo>
                      <a:lnTo>
                        <a:pt x="153551" y="1010558"/>
                      </a:lnTo>
                      <a:lnTo>
                        <a:pt x="128895" y="984570"/>
                      </a:lnTo>
                      <a:cubicBezTo>
                        <a:pt x="83601" y="926443"/>
                        <a:pt x="48955" y="858475"/>
                        <a:pt x="28683" y="7828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77557FA9-AF9F-4F55-B5A3-FB735E273215}"/>
                    </a:ext>
                  </a:extLst>
                </p:cNvPr>
                <p:cNvSpPr/>
                <p:nvPr/>
              </p:nvSpPr>
              <p:spPr>
                <a:xfrm>
                  <a:off x="1033257" y="195863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D73AD7B1-56D2-49A5-AB69-B76EDE32C186}"/>
                    </a:ext>
                  </a:extLst>
                </p:cNvPr>
                <p:cNvSpPr/>
                <p:nvPr/>
              </p:nvSpPr>
              <p:spPr>
                <a:xfrm>
                  <a:off x="1033257" y="199243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94E34C99-EC17-4095-A915-6DDA5131A1B1}"/>
                  </a:ext>
                </a:extLst>
              </p:cNvPr>
              <p:cNvGrpSpPr/>
              <p:nvPr/>
            </p:nvGrpSpPr>
            <p:grpSpPr>
              <a:xfrm>
                <a:off x="-120906" y="12725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D2D2B581-A50C-4F60-B7A5-9CF699979356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494" name="星: 32 pt 493">
                    <a:extLst>
                      <a:ext uri="{FF2B5EF4-FFF2-40B4-BE49-F238E27FC236}">
                        <a16:creationId xmlns:a16="http://schemas.microsoft.com/office/drawing/2014/main" id="{256B87BF-2FEE-48F5-A20B-36475A493B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95" name="星: 32 pt 494">
                    <a:extLst>
                      <a:ext uri="{FF2B5EF4-FFF2-40B4-BE49-F238E27FC236}">
                        <a16:creationId xmlns:a16="http://schemas.microsoft.com/office/drawing/2014/main" id="{D4E1858D-B09A-4E24-9E04-4BE974B8C5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96" name="円: 塗りつぶしなし 495">
                    <a:extLst>
                      <a:ext uri="{FF2B5EF4-FFF2-40B4-BE49-F238E27FC236}">
                        <a16:creationId xmlns:a16="http://schemas.microsoft.com/office/drawing/2014/main" id="{339821E5-3160-4D9C-8BDE-A925525422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97" name="円: 塗りつぶしなし 496">
                    <a:extLst>
                      <a:ext uri="{FF2B5EF4-FFF2-40B4-BE49-F238E27FC236}">
                        <a16:creationId xmlns:a16="http://schemas.microsoft.com/office/drawing/2014/main" id="{9DF80017-5192-4F82-BD43-D69CE907DD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98" name="アーチ 497">
                    <a:extLst>
                      <a:ext uri="{FF2B5EF4-FFF2-40B4-BE49-F238E27FC236}">
                        <a16:creationId xmlns:a16="http://schemas.microsoft.com/office/drawing/2014/main" id="{D2C2E793-7CC4-4BC7-9686-DCD9ED4BBE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99" name="フリーフォーム: 図形 498">
                    <a:extLst>
                      <a:ext uri="{FF2B5EF4-FFF2-40B4-BE49-F238E27FC236}">
                        <a16:creationId xmlns:a16="http://schemas.microsoft.com/office/drawing/2014/main" id="{96E4BB81-B38D-42F2-B6A8-E15628F67EA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0" name="円: 塗りつぶしなし 499">
                    <a:extLst>
                      <a:ext uri="{FF2B5EF4-FFF2-40B4-BE49-F238E27FC236}">
                        <a16:creationId xmlns:a16="http://schemas.microsoft.com/office/drawing/2014/main" id="{78E2F033-B575-4BEB-8A36-896AFF22E2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1" name="円: 塗りつぶしなし 500">
                    <a:extLst>
                      <a:ext uri="{FF2B5EF4-FFF2-40B4-BE49-F238E27FC236}">
                        <a16:creationId xmlns:a16="http://schemas.microsoft.com/office/drawing/2014/main" id="{241E2297-55CD-4409-BE1C-BEB9885DC8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2" name="四角形: 角を丸くする 501">
                    <a:extLst>
                      <a:ext uri="{FF2B5EF4-FFF2-40B4-BE49-F238E27FC236}">
                        <a16:creationId xmlns:a16="http://schemas.microsoft.com/office/drawing/2014/main" id="{5F925BAA-9FB9-43B1-A0F6-5D7C61CBF55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3" name="四角形: 上の 2 つの角を丸める 502">
                    <a:extLst>
                      <a:ext uri="{FF2B5EF4-FFF2-40B4-BE49-F238E27FC236}">
                        <a16:creationId xmlns:a16="http://schemas.microsoft.com/office/drawing/2014/main" id="{3A4FDC2D-44BE-4B52-AFD0-D8A9156520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4" name="台形 503">
                    <a:extLst>
                      <a:ext uri="{FF2B5EF4-FFF2-40B4-BE49-F238E27FC236}">
                        <a16:creationId xmlns:a16="http://schemas.microsoft.com/office/drawing/2014/main" id="{2DC958CC-4680-4747-9857-5B536891025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5" name="アーチ 504">
                    <a:extLst>
                      <a:ext uri="{FF2B5EF4-FFF2-40B4-BE49-F238E27FC236}">
                        <a16:creationId xmlns:a16="http://schemas.microsoft.com/office/drawing/2014/main" id="{B87D91B5-D4A4-49EF-96F3-84BC63247E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6" name="四角形: 角を丸くする 505">
                    <a:extLst>
                      <a:ext uri="{FF2B5EF4-FFF2-40B4-BE49-F238E27FC236}">
                        <a16:creationId xmlns:a16="http://schemas.microsoft.com/office/drawing/2014/main" id="{78A88AE4-2E2B-4788-A911-E916155BEB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7" name="楕円 506">
                    <a:extLst>
                      <a:ext uri="{FF2B5EF4-FFF2-40B4-BE49-F238E27FC236}">
                        <a16:creationId xmlns:a16="http://schemas.microsoft.com/office/drawing/2014/main" id="{B3DFB8AC-8A14-4464-9442-92CADCECED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91" name="グループ化 490">
                  <a:extLst>
                    <a:ext uri="{FF2B5EF4-FFF2-40B4-BE49-F238E27FC236}">
                      <a16:creationId xmlns:a16="http://schemas.microsoft.com/office/drawing/2014/main" id="{B4A834C9-25CE-42F7-AE68-C18A2B68AC96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1AB752F5-1690-4EBB-B314-973898B107B0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93" name="楕円 492">
                    <a:extLst>
                      <a:ext uri="{FF2B5EF4-FFF2-40B4-BE49-F238E27FC236}">
                        <a16:creationId xmlns:a16="http://schemas.microsoft.com/office/drawing/2014/main" id="{99D70440-90E2-46DC-81DA-AE7188419CE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11CE1882-6E13-4BE6-8213-659E6B70511B}"/>
                  </a:ext>
                </a:extLst>
              </p:cNvPr>
              <p:cNvGrpSpPr/>
              <p:nvPr/>
            </p:nvGrpSpPr>
            <p:grpSpPr>
              <a:xfrm>
                <a:off x="601752" y="932348"/>
                <a:ext cx="652877" cy="334322"/>
                <a:chOff x="671569" y="862641"/>
                <a:chExt cx="683016" cy="349755"/>
              </a:xfrm>
            </p:grpSpPr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687A6AE1-CF85-4985-BF87-F948C79E5D95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8" name="四角形: 角を丸くする 487">
                  <a:extLst>
                    <a:ext uri="{FF2B5EF4-FFF2-40B4-BE49-F238E27FC236}">
                      <a16:creationId xmlns:a16="http://schemas.microsoft.com/office/drawing/2014/main" id="{8F9627DE-6257-4CCA-A5F1-5C887BF3AB5F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9" name="四角形: 角を丸くする 488">
                  <a:extLst>
                    <a:ext uri="{FF2B5EF4-FFF2-40B4-BE49-F238E27FC236}">
                      <a16:creationId xmlns:a16="http://schemas.microsoft.com/office/drawing/2014/main" id="{450BEE10-498D-4E03-97A1-889DE428FD50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BC01E1DC-5292-496B-8658-5765B93BB4F3}"/>
                  </a:ext>
                </a:extLst>
              </p:cNvPr>
              <p:cNvGrpSpPr/>
              <p:nvPr/>
            </p:nvGrpSpPr>
            <p:grpSpPr>
              <a:xfrm>
                <a:off x="1306350" y="1685521"/>
                <a:ext cx="789215" cy="1371004"/>
                <a:chOff x="1444323" y="7429874"/>
                <a:chExt cx="696035" cy="1209135"/>
              </a:xfrm>
            </p:grpSpPr>
            <p:sp>
              <p:nvSpPr>
                <p:cNvPr id="480" name="台形 479">
                  <a:extLst>
                    <a:ext uri="{FF2B5EF4-FFF2-40B4-BE49-F238E27FC236}">
                      <a16:creationId xmlns:a16="http://schemas.microsoft.com/office/drawing/2014/main" id="{8581392B-A675-4421-9F17-607ECA19ECCB}"/>
                    </a:ext>
                  </a:extLst>
                </p:cNvPr>
                <p:cNvSpPr/>
                <p:nvPr/>
              </p:nvSpPr>
              <p:spPr>
                <a:xfrm rot="10800000">
                  <a:off x="1595780" y="7966780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D8A8F749-D3A3-49E3-9BB8-0225EF2AD0AD}"/>
                    </a:ext>
                  </a:extLst>
                </p:cNvPr>
                <p:cNvSpPr/>
                <p:nvPr/>
              </p:nvSpPr>
              <p:spPr>
                <a:xfrm>
                  <a:off x="1444323" y="8466720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2" name="台形 481">
                  <a:extLst>
                    <a:ext uri="{FF2B5EF4-FFF2-40B4-BE49-F238E27FC236}">
                      <a16:creationId xmlns:a16="http://schemas.microsoft.com/office/drawing/2014/main" id="{30B68EDD-81CD-4396-A212-9A85A977726B}"/>
                    </a:ext>
                  </a:extLst>
                </p:cNvPr>
                <p:cNvSpPr/>
                <p:nvPr/>
              </p:nvSpPr>
              <p:spPr>
                <a:xfrm rot="10800000">
                  <a:off x="1479103" y="7579426"/>
                  <a:ext cx="409370" cy="45005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83" name="グループ化 482">
                  <a:extLst>
                    <a:ext uri="{FF2B5EF4-FFF2-40B4-BE49-F238E27FC236}">
                      <a16:creationId xmlns:a16="http://schemas.microsoft.com/office/drawing/2014/main" id="{A75F392A-49CA-4D9D-970A-DDF871F68526}"/>
                    </a:ext>
                  </a:extLst>
                </p:cNvPr>
                <p:cNvGrpSpPr/>
                <p:nvPr/>
              </p:nvGrpSpPr>
              <p:grpSpPr>
                <a:xfrm rot="19800000">
                  <a:off x="1683843" y="7429874"/>
                  <a:ext cx="456515" cy="1187512"/>
                  <a:chOff x="781238" y="3824432"/>
                  <a:chExt cx="456515" cy="1187512"/>
                </a:xfrm>
              </p:grpSpPr>
              <p:sp>
                <p:nvSpPr>
                  <p:cNvPr id="484" name="台形 483">
                    <a:extLst>
                      <a:ext uri="{FF2B5EF4-FFF2-40B4-BE49-F238E27FC236}">
                        <a16:creationId xmlns:a16="http://schemas.microsoft.com/office/drawing/2014/main" id="{26B3155E-AD81-4FAB-85D1-99C9028064A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32696" y="4339716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BF481449-42AB-4C63-81F9-79AD395A1872}"/>
                      </a:ext>
                    </a:extLst>
                  </p:cNvPr>
                  <p:cNvSpPr/>
                  <p:nvPr/>
                </p:nvSpPr>
                <p:spPr>
                  <a:xfrm>
                    <a:off x="781238" y="4839655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6" name="台形 825">
                    <a:extLst>
                      <a:ext uri="{FF2B5EF4-FFF2-40B4-BE49-F238E27FC236}">
                        <a16:creationId xmlns:a16="http://schemas.microsoft.com/office/drawing/2014/main" id="{182477C4-8F71-41DC-B18A-7B08A4E25DC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45637" y="3824432"/>
                    <a:ext cx="392116" cy="580746"/>
                  </a:xfrm>
                  <a:custGeom>
                    <a:avLst/>
                    <a:gdLst>
                      <a:gd name="connsiteX0" fmla="*/ 0 w 464173"/>
                      <a:gd name="connsiteY0" fmla="*/ 510308 h 510308"/>
                      <a:gd name="connsiteX1" fmla="*/ 62538 w 464173"/>
                      <a:gd name="connsiteY1" fmla="*/ 0 h 510308"/>
                      <a:gd name="connsiteX2" fmla="*/ 401635 w 464173"/>
                      <a:gd name="connsiteY2" fmla="*/ 0 h 510308"/>
                      <a:gd name="connsiteX3" fmla="*/ 464173 w 464173"/>
                      <a:gd name="connsiteY3" fmla="*/ 510308 h 510308"/>
                      <a:gd name="connsiteX4" fmla="*/ 0 w 464173"/>
                      <a:gd name="connsiteY4" fmla="*/ 510308 h 510308"/>
                      <a:gd name="connsiteX0" fmla="*/ 0 w 444610"/>
                      <a:gd name="connsiteY0" fmla="*/ 510308 h 658492"/>
                      <a:gd name="connsiteX1" fmla="*/ 62538 w 444610"/>
                      <a:gd name="connsiteY1" fmla="*/ 0 h 658492"/>
                      <a:gd name="connsiteX2" fmla="*/ 401635 w 444610"/>
                      <a:gd name="connsiteY2" fmla="*/ 0 h 658492"/>
                      <a:gd name="connsiteX3" fmla="*/ 444610 w 444610"/>
                      <a:gd name="connsiteY3" fmla="*/ 658492 h 658492"/>
                      <a:gd name="connsiteX4" fmla="*/ 0 w 444610"/>
                      <a:gd name="connsiteY4" fmla="*/ 510308 h 658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4610" h="658492">
                        <a:moveTo>
                          <a:pt x="0" y="510308"/>
                        </a:moveTo>
                        <a:lnTo>
                          <a:pt x="62538" y="0"/>
                        </a:lnTo>
                        <a:lnTo>
                          <a:pt x="401635" y="0"/>
                        </a:lnTo>
                        <a:lnTo>
                          <a:pt x="444610" y="658492"/>
                        </a:lnTo>
                        <a:lnTo>
                          <a:pt x="0" y="510308"/>
                        </a:lnTo>
                        <a:close/>
                      </a:path>
                    </a:pathLst>
                  </a:custGeom>
                  <a:solidFill>
                    <a:srgbClr val="4472C4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471" name="四角形: 上の 2 つの角を丸める 36">
                <a:extLst>
                  <a:ext uri="{FF2B5EF4-FFF2-40B4-BE49-F238E27FC236}">
                    <a16:creationId xmlns:a16="http://schemas.microsoft.com/office/drawing/2014/main" id="{36A6F99F-D5B8-445E-B95A-A04579BC48F7}"/>
                  </a:ext>
                </a:extLst>
              </p:cNvPr>
              <p:cNvSpPr/>
              <p:nvPr/>
            </p:nvSpPr>
            <p:spPr>
              <a:xfrm rot="2700000">
                <a:off x="1310896" y="109664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D2C3E21A-C16F-4BB4-9341-AAF1F7CCE769}"/>
                  </a:ext>
                </a:extLst>
              </p:cNvPr>
              <p:cNvSpPr/>
              <p:nvPr/>
            </p:nvSpPr>
            <p:spPr>
              <a:xfrm>
                <a:off x="935672" y="9388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3" name="四角形: 上の 2 つの角を丸める 472">
                <a:extLst>
                  <a:ext uri="{FF2B5EF4-FFF2-40B4-BE49-F238E27FC236}">
                    <a16:creationId xmlns:a16="http://schemas.microsoft.com/office/drawing/2014/main" id="{9DC4CC4A-17E3-4163-B064-37F11CA6D91D}"/>
                  </a:ext>
                </a:extLst>
              </p:cNvPr>
              <p:cNvSpPr/>
              <p:nvPr/>
            </p:nvSpPr>
            <p:spPr>
              <a:xfrm>
                <a:off x="1335900" y="994372"/>
                <a:ext cx="517944" cy="894753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4E6F9AD4-FE57-4A34-8B04-143610850DD2}"/>
                  </a:ext>
                </a:extLst>
              </p:cNvPr>
              <p:cNvSpPr/>
              <p:nvPr/>
            </p:nvSpPr>
            <p:spPr>
              <a:xfrm rot="8100000">
                <a:off x="1139549" y="10397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5" name="四角形: 上の 2 つの角を丸める 36">
                <a:extLst>
                  <a:ext uri="{FF2B5EF4-FFF2-40B4-BE49-F238E27FC236}">
                    <a16:creationId xmlns:a16="http://schemas.microsoft.com/office/drawing/2014/main" id="{F850BA14-279C-4A24-80AB-74765FF698FA}"/>
                  </a:ext>
                </a:extLst>
              </p:cNvPr>
              <p:cNvSpPr/>
              <p:nvPr/>
            </p:nvSpPr>
            <p:spPr>
              <a:xfrm rot="2700000">
                <a:off x="1436794" y="112170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6" name="四角形: 上の 2 つの角を丸める 475">
                <a:extLst>
                  <a:ext uri="{FF2B5EF4-FFF2-40B4-BE49-F238E27FC236}">
                    <a16:creationId xmlns:a16="http://schemas.microsoft.com/office/drawing/2014/main" id="{FDE06680-5DA2-4980-B796-90FF9E403143}"/>
                  </a:ext>
                </a:extLst>
              </p:cNvPr>
              <p:cNvSpPr/>
              <p:nvPr/>
            </p:nvSpPr>
            <p:spPr>
              <a:xfrm>
                <a:off x="927471" y="9051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49BC4642-3378-4FCB-A4E1-A9BC01163D28}"/>
                  </a:ext>
                </a:extLst>
              </p:cNvPr>
              <p:cNvGrpSpPr/>
              <p:nvPr/>
            </p:nvGrpSpPr>
            <p:grpSpPr>
              <a:xfrm rot="900000">
                <a:off x="1168542" y="2448139"/>
                <a:ext cx="262583" cy="432734"/>
                <a:chOff x="1213593" y="2419137"/>
                <a:chExt cx="262583" cy="432734"/>
              </a:xfrm>
            </p:grpSpPr>
            <p:sp>
              <p:nvSpPr>
                <p:cNvPr id="478" name="四角形: 上の 2 つの角を丸める 477">
                  <a:extLst>
                    <a:ext uri="{FF2B5EF4-FFF2-40B4-BE49-F238E27FC236}">
                      <a16:creationId xmlns:a16="http://schemas.microsoft.com/office/drawing/2014/main" id="{48EE67F4-9E2E-4621-857A-D02DE4883091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9" name="四角形: 上の 2 つの角を丸める 478">
                  <a:extLst>
                    <a:ext uri="{FF2B5EF4-FFF2-40B4-BE49-F238E27FC236}">
                      <a16:creationId xmlns:a16="http://schemas.microsoft.com/office/drawing/2014/main" id="{46E2338E-6458-4D38-8F2F-D9EC77819810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A2F753CB-1760-4201-90E6-984BB0900084}"/>
                </a:ext>
              </a:extLst>
            </p:cNvPr>
            <p:cNvGrpSpPr/>
            <p:nvPr/>
          </p:nvGrpSpPr>
          <p:grpSpPr>
            <a:xfrm>
              <a:off x="2551522" y="4218449"/>
              <a:ext cx="2215480" cy="2538358"/>
              <a:chOff x="3165219" y="-295278"/>
              <a:chExt cx="2955511" cy="3386240"/>
            </a:xfrm>
          </p:grpSpPr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2D27CE38-EDBC-4759-82BD-6CB6FBAE08F0}"/>
                  </a:ext>
                </a:extLst>
              </p:cNvPr>
              <p:cNvSpPr/>
              <p:nvPr/>
            </p:nvSpPr>
            <p:spPr>
              <a:xfrm>
                <a:off x="4221797" y="9388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5" name="台形 414">
                <a:extLst>
                  <a:ext uri="{FF2B5EF4-FFF2-40B4-BE49-F238E27FC236}">
                    <a16:creationId xmlns:a16="http://schemas.microsoft.com/office/drawing/2014/main" id="{8141D9E7-A958-449E-81F2-8956806F272E}"/>
                  </a:ext>
                </a:extLst>
              </p:cNvPr>
              <p:cNvSpPr/>
              <p:nvPr/>
            </p:nvSpPr>
            <p:spPr>
              <a:xfrm rot="18900000">
                <a:off x="4467750" y="103540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FFC000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6" name="台形 415">
                <a:extLst>
                  <a:ext uri="{FF2B5EF4-FFF2-40B4-BE49-F238E27FC236}">
                    <a16:creationId xmlns:a16="http://schemas.microsoft.com/office/drawing/2014/main" id="{57CE7D28-EC95-40EA-99BE-2EF74A8F67F7}"/>
                  </a:ext>
                </a:extLst>
              </p:cNvPr>
              <p:cNvSpPr/>
              <p:nvPr/>
            </p:nvSpPr>
            <p:spPr>
              <a:xfrm>
                <a:off x="4768698" y="8140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B0ADC45E-93E6-4B53-BF9E-DC97F478319E}"/>
                  </a:ext>
                </a:extLst>
              </p:cNvPr>
              <p:cNvGrpSpPr/>
              <p:nvPr/>
            </p:nvGrpSpPr>
            <p:grpSpPr>
              <a:xfrm>
                <a:off x="3165219" y="1272510"/>
                <a:ext cx="2955511" cy="1818452"/>
                <a:chOff x="3165219" y="1221710"/>
                <a:chExt cx="2955511" cy="1818452"/>
              </a:xfrm>
            </p:grpSpPr>
            <p:grpSp>
              <p:nvGrpSpPr>
                <p:cNvPr id="448" name="グループ化 447">
                  <a:extLst>
                    <a:ext uri="{FF2B5EF4-FFF2-40B4-BE49-F238E27FC236}">
                      <a16:creationId xmlns:a16="http://schemas.microsoft.com/office/drawing/2014/main" id="{75DF0F49-263A-4482-BA6A-D0A96327A3A0}"/>
                    </a:ext>
                  </a:extLst>
                </p:cNvPr>
                <p:cNvGrpSpPr/>
                <p:nvPr/>
              </p:nvGrpSpPr>
              <p:grpSpPr>
                <a:xfrm flipH="1">
                  <a:off x="316521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452" name="星: 32 pt 451">
                    <a:extLst>
                      <a:ext uri="{FF2B5EF4-FFF2-40B4-BE49-F238E27FC236}">
                        <a16:creationId xmlns:a16="http://schemas.microsoft.com/office/drawing/2014/main" id="{ED419A9A-235F-4013-91DE-6C094C2E6A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53" name="星: 32 pt 452">
                    <a:extLst>
                      <a:ext uri="{FF2B5EF4-FFF2-40B4-BE49-F238E27FC236}">
                        <a16:creationId xmlns:a16="http://schemas.microsoft.com/office/drawing/2014/main" id="{DF70D882-477E-445B-B7A8-60EA968625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54" name="円: 塗りつぶしなし 453">
                    <a:extLst>
                      <a:ext uri="{FF2B5EF4-FFF2-40B4-BE49-F238E27FC236}">
                        <a16:creationId xmlns:a16="http://schemas.microsoft.com/office/drawing/2014/main" id="{C463CCE4-79F5-4CD6-8E2C-E620C00FC8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55" name="円: 塗りつぶしなし 454">
                    <a:extLst>
                      <a:ext uri="{FF2B5EF4-FFF2-40B4-BE49-F238E27FC236}">
                        <a16:creationId xmlns:a16="http://schemas.microsoft.com/office/drawing/2014/main" id="{CF11583C-9BAE-485B-99E6-8FDB8604B3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56" name="アーチ 455">
                    <a:extLst>
                      <a:ext uri="{FF2B5EF4-FFF2-40B4-BE49-F238E27FC236}">
                        <a16:creationId xmlns:a16="http://schemas.microsoft.com/office/drawing/2014/main" id="{A39E359B-A8FC-4C97-A5B0-7A3E4743D9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67A17191-6100-43AB-8419-933674A70B3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58" name="円: 塗りつぶしなし 457">
                    <a:extLst>
                      <a:ext uri="{FF2B5EF4-FFF2-40B4-BE49-F238E27FC236}">
                        <a16:creationId xmlns:a16="http://schemas.microsoft.com/office/drawing/2014/main" id="{DBF88991-766E-42B5-B424-C2B67F1A43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59" name="円: 塗りつぶしなし 458">
                    <a:extLst>
                      <a:ext uri="{FF2B5EF4-FFF2-40B4-BE49-F238E27FC236}">
                        <a16:creationId xmlns:a16="http://schemas.microsoft.com/office/drawing/2014/main" id="{7B9145C9-8494-4896-9503-ADF3619389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0" name="四角形: 角を丸くする 459">
                    <a:extLst>
                      <a:ext uri="{FF2B5EF4-FFF2-40B4-BE49-F238E27FC236}">
                        <a16:creationId xmlns:a16="http://schemas.microsoft.com/office/drawing/2014/main" id="{3CD028E8-A94F-416D-9F2D-4DB23D13DF0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1" name="四角形: 上の 2 つの角を丸める 460">
                    <a:extLst>
                      <a:ext uri="{FF2B5EF4-FFF2-40B4-BE49-F238E27FC236}">
                        <a16:creationId xmlns:a16="http://schemas.microsoft.com/office/drawing/2014/main" id="{A7582E1F-1479-4D4F-9CF2-192B9E2046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2" name="台形 461">
                    <a:extLst>
                      <a:ext uri="{FF2B5EF4-FFF2-40B4-BE49-F238E27FC236}">
                        <a16:creationId xmlns:a16="http://schemas.microsoft.com/office/drawing/2014/main" id="{F39D76B7-B7B8-4022-B4EE-CFA20719118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3" name="アーチ 462">
                    <a:extLst>
                      <a:ext uri="{FF2B5EF4-FFF2-40B4-BE49-F238E27FC236}">
                        <a16:creationId xmlns:a16="http://schemas.microsoft.com/office/drawing/2014/main" id="{BAD11046-92F2-45C9-9199-9ED6B5398E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4" name="四角形: 角を丸くする 463">
                    <a:extLst>
                      <a:ext uri="{FF2B5EF4-FFF2-40B4-BE49-F238E27FC236}">
                        <a16:creationId xmlns:a16="http://schemas.microsoft.com/office/drawing/2014/main" id="{2547C74D-F933-472A-BD3A-D1A302604D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5" name="楕円 464">
                    <a:extLst>
                      <a:ext uri="{FF2B5EF4-FFF2-40B4-BE49-F238E27FC236}">
                        <a16:creationId xmlns:a16="http://schemas.microsoft.com/office/drawing/2014/main" id="{33195969-B748-41D2-858C-54F0081B71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49" name="グループ化 448">
                  <a:extLst>
                    <a:ext uri="{FF2B5EF4-FFF2-40B4-BE49-F238E27FC236}">
                      <a16:creationId xmlns:a16="http://schemas.microsoft.com/office/drawing/2014/main" id="{E94A013A-4C05-4FA1-AC8A-774DE1DD1C55}"/>
                    </a:ext>
                  </a:extLst>
                </p:cNvPr>
                <p:cNvGrpSpPr/>
                <p:nvPr/>
              </p:nvGrpSpPr>
              <p:grpSpPr>
                <a:xfrm>
                  <a:off x="436732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8D02604D-2E3B-4E21-A4FA-BAD8A8BC7442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51" name="楕円 450">
                    <a:extLst>
                      <a:ext uri="{FF2B5EF4-FFF2-40B4-BE49-F238E27FC236}">
                        <a16:creationId xmlns:a16="http://schemas.microsoft.com/office/drawing/2014/main" id="{56A3894B-6B2C-4F03-91FF-8908010FF3E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776AE589-15B7-4644-BD30-0B515D73D455}"/>
                  </a:ext>
                </a:extLst>
              </p:cNvPr>
              <p:cNvGrpSpPr/>
              <p:nvPr/>
            </p:nvGrpSpPr>
            <p:grpSpPr>
              <a:xfrm>
                <a:off x="3887877" y="932348"/>
                <a:ext cx="652877" cy="334322"/>
                <a:chOff x="671569" y="862641"/>
                <a:chExt cx="683016" cy="349755"/>
              </a:xfrm>
            </p:grpSpPr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5674E05F-4204-45EC-9EEA-8EADE79E1979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6" name="四角形: 角を丸くする 445">
                  <a:extLst>
                    <a:ext uri="{FF2B5EF4-FFF2-40B4-BE49-F238E27FC236}">
                      <a16:creationId xmlns:a16="http://schemas.microsoft.com/office/drawing/2014/main" id="{5AE851C4-6CFA-4485-99BC-E0FFCAC53FAE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7" name="四角形: 角を丸くする 446">
                  <a:extLst>
                    <a:ext uri="{FF2B5EF4-FFF2-40B4-BE49-F238E27FC236}">
                      <a16:creationId xmlns:a16="http://schemas.microsoft.com/office/drawing/2014/main" id="{D313F89F-CC1F-4306-86F1-C4C6E92527D2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4CABFBC4-1CB5-454E-BB77-EAD3A011132B}"/>
                  </a:ext>
                </a:extLst>
              </p:cNvPr>
              <p:cNvSpPr/>
              <p:nvPr/>
            </p:nvSpPr>
            <p:spPr>
              <a:xfrm rot="8100000">
                <a:off x="4425674" y="10397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0" name="四角形: 上の 2 つの角を丸める 419">
                <a:extLst>
                  <a:ext uri="{FF2B5EF4-FFF2-40B4-BE49-F238E27FC236}">
                    <a16:creationId xmlns:a16="http://schemas.microsoft.com/office/drawing/2014/main" id="{91B68E05-E527-44E9-A946-C96E4A8F37BF}"/>
                  </a:ext>
                </a:extLst>
              </p:cNvPr>
              <p:cNvSpPr/>
              <p:nvPr/>
            </p:nvSpPr>
            <p:spPr>
              <a:xfrm>
                <a:off x="4213596" y="9051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1491CA67-0CE4-48F2-AC8A-27E7765EC758}"/>
                  </a:ext>
                </a:extLst>
              </p:cNvPr>
              <p:cNvGrpSpPr/>
              <p:nvPr/>
            </p:nvGrpSpPr>
            <p:grpSpPr>
              <a:xfrm rot="900000">
                <a:off x="4257389" y="-295278"/>
                <a:ext cx="1155656" cy="1207393"/>
                <a:chOff x="2111676" y="6083742"/>
                <a:chExt cx="1155656" cy="1207393"/>
              </a:xfrm>
            </p:grpSpPr>
            <p:sp>
              <p:nvSpPr>
                <p:cNvPr id="435" name="楕円 1">
                  <a:extLst>
                    <a:ext uri="{FF2B5EF4-FFF2-40B4-BE49-F238E27FC236}">
                      <a16:creationId xmlns:a16="http://schemas.microsoft.com/office/drawing/2014/main" id="{95047AF7-97C3-4722-9240-1B22106E8B64}"/>
                    </a:ext>
                  </a:extLst>
                </p:cNvPr>
                <p:cNvSpPr/>
                <p:nvPr/>
              </p:nvSpPr>
              <p:spPr>
                <a:xfrm rot="20952697">
                  <a:off x="2111676" y="6798422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6" name="四角形: 角を丸くする 435">
                  <a:extLst>
                    <a:ext uri="{FF2B5EF4-FFF2-40B4-BE49-F238E27FC236}">
                      <a16:creationId xmlns:a16="http://schemas.microsoft.com/office/drawing/2014/main" id="{26DE5058-10ED-449D-AEC6-C5538964C631}"/>
                    </a:ext>
                  </a:extLst>
                </p:cNvPr>
                <p:cNvSpPr/>
                <p:nvPr/>
              </p:nvSpPr>
              <p:spPr>
                <a:xfrm rot="20952697">
                  <a:off x="2154524" y="6086581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楕円 14">
                  <a:extLst>
                    <a:ext uri="{FF2B5EF4-FFF2-40B4-BE49-F238E27FC236}">
                      <a16:creationId xmlns:a16="http://schemas.microsoft.com/office/drawing/2014/main" id="{DC445EB6-C2A9-4BEC-962E-25C29F6C2AA1}"/>
                    </a:ext>
                  </a:extLst>
                </p:cNvPr>
                <p:cNvSpPr/>
                <p:nvPr/>
              </p:nvSpPr>
              <p:spPr>
                <a:xfrm rot="20052697">
                  <a:off x="2353084" y="7007647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62C92FF8-229A-4E0B-B85A-FB8875D1CB11}"/>
                    </a:ext>
                  </a:extLst>
                </p:cNvPr>
                <p:cNvSpPr/>
                <p:nvPr/>
              </p:nvSpPr>
              <p:spPr>
                <a:xfrm rot="20052697">
                  <a:off x="2384157" y="701639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9" name="楕円 438">
                  <a:extLst>
                    <a:ext uri="{FF2B5EF4-FFF2-40B4-BE49-F238E27FC236}">
                      <a16:creationId xmlns:a16="http://schemas.microsoft.com/office/drawing/2014/main" id="{8554FB14-8D77-4B8F-93B0-139FCB61615D}"/>
                    </a:ext>
                  </a:extLst>
                </p:cNvPr>
                <p:cNvSpPr/>
                <p:nvPr/>
              </p:nvSpPr>
              <p:spPr>
                <a:xfrm rot="20952697">
                  <a:off x="2219131" y="6616355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0" name="楕円 439">
                  <a:extLst>
                    <a:ext uri="{FF2B5EF4-FFF2-40B4-BE49-F238E27FC236}">
                      <a16:creationId xmlns:a16="http://schemas.microsoft.com/office/drawing/2014/main" id="{9C786F10-FDBF-439E-A0AD-C346A39A2280}"/>
                    </a:ext>
                  </a:extLst>
                </p:cNvPr>
                <p:cNvSpPr/>
                <p:nvPr/>
              </p:nvSpPr>
              <p:spPr>
                <a:xfrm rot="20952697">
                  <a:off x="2231614" y="6690186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E06008A6-0C66-4F4C-A6F6-4BC38F443329}"/>
                    </a:ext>
                  </a:extLst>
                </p:cNvPr>
                <p:cNvSpPr/>
                <p:nvPr/>
              </p:nvSpPr>
              <p:spPr>
                <a:xfrm rot="20952697">
                  <a:off x="2184598" y="6083742"/>
                  <a:ext cx="1039881" cy="753555"/>
                </a:xfrm>
                <a:custGeom>
                  <a:avLst/>
                  <a:gdLst>
                    <a:gd name="connsiteX0" fmla="*/ 466551 w 1039881"/>
                    <a:gd name="connsiteY0" fmla="*/ 0 h 753555"/>
                    <a:gd name="connsiteX1" fmla="*/ 500403 w 1039881"/>
                    <a:gd name="connsiteY1" fmla="*/ 0 h 753555"/>
                    <a:gd name="connsiteX2" fmla="*/ 1039881 w 1039881"/>
                    <a:gd name="connsiteY2" fmla="*/ 539478 h 753555"/>
                    <a:gd name="connsiteX3" fmla="*/ 1039881 w 1039881"/>
                    <a:gd name="connsiteY3" fmla="*/ 665076 h 753555"/>
                    <a:gd name="connsiteX4" fmla="*/ 1030962 w 1039881"/>
                    <a:gd name="connsiteY4" fmla="*/ 753555 h 753555"/>
                    <a:gd name="connsiteX5" fmla="*/ 637969 w 1039881"/>
                    <a:gd name="connsiteY5" fmla="*/ 753555 h 753555"/>
                    <a:gd name="connsiteX6" fmla="*/ 637969 w 1039881"/>
                    <a:gd name="connsiteY6" fmla="*/ 562079 h 753555"/>
                    <a:gd name="connsiteX7" fmla="*/ 572384 w 1039881"/>
                    <a:gd name="connsiteY7" fmla="*/ 496494 h 753555"/>
                    <a:gd name="connsiteX8" fmla="*/ 527425 w 1039881"/>
                    <a:gd name="connsiteY8" fmla="*/ 496494 h 753555"/>
                    <a:gd name="connsiteX9" fmla="*/ 461840 w 1039881"/>
                    <a:gd name="connsiteY9" fmla="*/ 562079 h 753555"/>
                    <a:gd name="connsiteX10" fmla="*/ 461840 w 1039881"/>
                    <a:gd name="connsiteY10" fmla="*/ 753555 h 753555"/>
                    <a:gd name="connsiteX11" fmla="*/ 376890 w 1039881"/>
                    <a:gd name="connsiteY11" fmla="*/ 753555 h 753555"/>
                    <a:gd name="connsiteX12" fmla="*/ 376890 w 1039881"/>
                    <a:gd name="connsiteY12" fmla="*/ 404036 h 753555"/>
                    <a:gd name="connsiteX13" fmla="*/ 372782 w 1039881"/>
                    <a:gd name="connsiteY13" fmla="*/ 394119 h 753555"/>
                    <a:gd name="connsiteX14" fmla="*/ 372782 w 1039881"/>
                    <a:gd name="connsiteY14" fmla="*/ 372914 h 753555"/>
                    <a:gd name="connsiteX15" fmla="*/ 269716 w 1039881"/>
                    <a:gd name="connsiteY15" fmla="*/ 269848 h 753555"/>
                    <a:gd name="connsiteX16" fmla="*/ 0 w 1039881"/>
                    <a:gd name="connsiteY16" fmla="*/ 269848 h 753555"/>
                    <a:gd name="connsiteX17" fmla="*/ 5175 w 1039881"/>
                    <a:gd name="connsiteY17" fmla="*/ 259739 h 753555"/>
                    <a:gd name="connsiteX18" fmla="*/ 466551 w 1039881"/>
                    <a:gd name="connsiteY18" fmla="*/ 0 h 753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39881" h="753555">
                      <a:moveTo>
                        <a:pt x="466551" y="0"/>
                      </a:moveTo>
                      <a:lnTo>
                        <a:pt x="500403" y="0"/>
                      </a:lnTo>
                      <a:cubicBezTo>
                        <a:pt x="798348" y="0"/>
                        <a:pt x="1039881" y="241533"/>
                        <a:pt x="1039881" y="539478"/>
                      </a:cubicBezTo>
                      <a:lnTo>
                        <a:pt x="1039881" y="665076"/>
                      </a:lnTo>
                      <a:lnTo>
                        <a:pt x="1030962" y="753555"/>
                      </a:lnTo>
                      <a:lnTo>
                        <a:pt x="637969" y="753555"/>
                      </a:lnTo>
                      <a:lnTo>
                        <a:pt x="637969" y="562079"/>
                      </a:lnTo>
                      <a:cubicBezTo>
                        <a:pt x="637969" y="525857"/>
                        <a:pt x="608606" y="496494"/>
                        <a:pt x="572384" y="496494"/>
                      </a:cubicBezTo>
                      <a:lnTo>
                        <a:pt x="527425" y="496494"/>
                      </a:lnTo>
                      <a:cubicBezTo>
                        <a:pt x="491203" y="496494"/>
                        <a:pt x="461840" y="525857"/>
                        <a:pt x="461840" y="562079"/>
                      </a:cubicBezTo>
                      <a:lnTo>
                        <a:pt x="461840" y="753555"/>
                      </a:lnTo>
                      <a:lnTo>
                        <a:pt x="376890" y="753555"/>
                      </a:lnTo>
                      <a:lnTo>
                        <a:pt x="376890" y="404036"/>
                      </a:lnTo>
                      <a:lnTo>
                        <a:pt x="372782" y="394119"/>
                      </a:lnTo>
                      <a:lnTo>
                        <a:pt x="372782" y="372914"/>
                      </a:lnTo>
                      <a:cubicBezTo>
                        <a:pt x="372782" y="315992"/>
                        <a:pt x="326638" y="269848"/>
                        <a:pt x="269716" y="269848"/>
                      </a:cubicBezTo>
                      <a:lnTo>
                        <a:pt x="0" y="269848"/>
                      </a:lnTo>
                      <a:lnTo>
                        <a:pt x="5175" y="259739"/>
                      </a:lnTo>
                      <a:cubicBezTo>
                        <a:pt x="99793" y="104019"/>
                        <a:pt x="271025" y="0"/>
                        <a:pt x="466551" y="0"/>
                      </a:cubicBezTo>
                      <a:close/>
                    </a:path>
                  </a:pathLst>
                </a:custGeom>
                <a:pattFill prst="lgConfetti">
                  <a:fgClr>
                    <a:sysClr val="windowText" lastClr="000000">
                      <a:lumMod val="50000"/>
                      <a:lumOff val="50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C7650E14-441E-4466-9D47-5123B6BD3C52}"/>
                    </a:ext>
                  </a:extLst>
                </p:cNvPr>
                <p:cNvSpPr/>
                <p:nvPr/>
              </p:nvSpPr>
              <p:spPr>
                <a:xfrm rot="20952697">
                  <a:off x="2744412" y="654802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E4EF48E1-74C6-425F-89AE-67C073ACF778}"/>
                    </a:ext>
                  </a:extLst>
                </p:cNvPr>
                <p:cNvSpPr/>
                <p:nvPr/>
              </p:nvSpPr>
              <p:spPr>
                <a:xfrm rot="20952697">
                  <a:off x="2743349" y="658639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4" name="楕円 216">
                  <a:extLst>
                    <a:ext uri="{FF2B5EF4-FFF2-40B4-BE49-F238E27FC236}">
                      <a16:creationId xmlns:a16="http://schemas.microsoft.com/office/drawing/2014/main" id="{E8CA938D-20E1-47AE-B5C2-0CBEF31B412C}"/>
                    </a:ext>
                  </a:extLst>
                </p:cNvPr>
                <p:cNvSpPr/>
                <p:nvPr/>
              </p:nvSpPr>
              <p:spPr>
                <a:xfrm rot="20952697">
                  <a:off x="2167172" y="6540699"/>
                  <a:ext cx="289249" cy="61918"/>
                </a:xfrm>
                <a:custGeom>
                  <a:avLst/>
                  <a:gdLst>
                    <a:gd name="connsiteX0" fmla="*/ 0 w 300038"/>
                    <a:gd name="connsiteY0" fmla="*/ 22860 h 45719"/>
                    <a:gd name="connsiteX1" fmla="*/ 150019 w 300038"/>
                    <a:gd name="connsiteY1" fmla="*/ 0 h 45719"/>
                    <a:gd name="connsiteX2" fmla="*/ 300038 w 300038"/>
                    <a:gd name="connsiteY2" fmla="*/ 22860 h 45719"/>
                    <a:gd name="connsiteX3" fmla="*/ 150019 w 300038"/>
                    <a:gd name="connsiteY3" fmla="*/ 45720 h 45719"/>
                    <a:gd name="connsiteX4" fmla="*/ 0 w 300038"/>
                    <a:gd name="connsiteY4" fmla="*/ 22860 h 45719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68104 h 90964"/>
                    <a:gd name="connsiteX1" fmla="*/ 164307 w 300038"/>
                    <a:gd name="connsiteY1" fmla="*/ 0 h 90964"/>
                    <a:gd name="connsiteX2" fmla="*/ 300038 w 300038"/>
                    <a:gd name="connsiteY2" fmla="*/ 68104 h 90964"/>
                    <a:gd name="connsiteX3" fmla="*/ 150019 w 300038"/>
                    <a:gd name="connsiteY3" fmla="*/ 90964 h 90964"/>
                    <a:gd name="connsiteX4" fmla="*/ 0 w 300038"/>
                    <a:gd name="connsiteY4" fmla="*/ 68104 h 90964"/>
                    <a:gd name="connsiteX0" fmla="*/ 0 w 300038"/>
                    <a:gd name="connsiteY0" fmla="*/ 72867 h 95727"/>
                    <a:gd name="connsiteX1" fmla="*/ 154782 w 300038"/>
                    <a:gd name="connsiteY1" fmla="*/ 0 h 95727"/>
                    <a:gd name="connsiteX2" fmla="*/ 300038 w 300038"/>
                    <a:gd name="connsiteY2" fmla="*/ 72867 h 95727"/>
                    <a:gd name="connsiteX3" fmla="*/ 150019 w 300038"/>
                    <a:gd name="connsiteY3" fmla="*/ 95727 h 95727"/>
                    <a:gd name="connsiteX4" fmla="*/ 0 w 300038"/>
                    <a:gd name="connsiteY4" fmla="*/ 72867 h 95727"/>
                    <a:gd name="connsiteX0" fmla="*/ 0 w 300038"/>
                    <a:gd name="connsiteY0" fmla="*/ 72867 h 76377"/>
                    <a:gd name="connsiteX1" fmla="*/ 154782 w 300038"/>
                    <a:gd name="connsiteY1" fmla="*/ 0 h 76377"/>
                    <a:gd name="connsiteX2" fmla="*/ 300038 w 300038"/>
                    <a:gd name="connsiteY2" fmla="*/ 72867 h 76377"/>
                    <a:gd name="connsiteX3" fmla="*/ 150019 w 300038"/>
                    <a:gd name="connsiteY3" fmla="*/ 60008 h 76377"/>
                    <a:gd name="connsiteX4" fmla="*/ 0 w 300038"/>
                    <a:gd name="connsiteY4" fmla="*/ 72867 h 76377"/>
                    <a:gd name="connsiteX0" fmla="*/ 0 w 300038"/>
                    <a:gd name="connsiteY0" fmla="*/ 77630 h 81140"/>
                    <a:gd name="connsiteX1" fmla="*/ 140494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1140"/>
                    <a:gd name="connsiteX1" fmla="*/ 145008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0508"/>
                    <a:gd name="connsiteX1" fmla="*/ 145008 w 300038"/>
                    <a:gd name="connsiteY1" fmla="*/ 0 h 80508"/>
                    <a:gd name="connsiteX2" fmla="*/ 300038 w 300038"/>
                    <a:gd name="connsiteY2" fmla="*/ 77630 h 80508"/>
                    <a:gd name="connsiteX3" fmla="*/ 142495 w 300038"/>
                    <a:gd name="connsiteY3" fmla="*/ 57268 h 80508"/>
                    <a:gd name="connsiteX4" fmla="*/ 0 w 300038"/>
                    <a:gd name="connsiteY4" fmla="*/ 77630 h 80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0038" h="80508">
                      <a:moveTo>
                        <a:pt x="0" y="77630"/>
                      </a:moveTo>
                      <a:cubicBezTo>
                        <a:pt x="0" y="65005"/>
                        <a:pt x="62155" y="0"/>
                        <a:pt x="145008" y="0"/>
                      </a:cubicBezTo>
                      <a:cubicBezTo>
                        <a:pt x="227861" y="0"/>
                        <a:pt x="300038" y="65005"/>
                        <a:pt x="300038" y="77630"/>
                      </a:cubicBezTo>
                      <a:cubicBezTo>
                        <a:pt x="300038" y="90255"/>
                        <a:pt x="225348" y="57268"/>
                        <a:pt x="142495" y="57268"/>
                      </a:cubicBezTo>
                      <a:cubicBezTo>
                        <a:pt x="59642" y="57268"/>
                        <a:pt x="0" y="90255"/>
                        <a:pt x="0" y="7763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F7C44A30-5087-4CDF-8DB7-1D609AFDA826}"/>
                  </a:ext>
                </a:extLst>
              </p:cNvPr>
              <p:cNvGrpSpPr/>
              <p:nvPr/>
            </p:nvGrpSpPr>
            <p:grpSpPr>
              <a:xfrm>
                <a:off x="4595813" y="1653512"/>
                <a:ext cx="809215" cy="1371331"/>
                <a:chOff x="3196624" y="7429587"/>
                <a:chExt cx="737756" cy="1209422"/>
              </a:xfrm>
            </p:grpSpPr>
            <p:sp>
              <p:nvSpPr>
                <p:cNvPr id="428" name="台形 427">
                  <a:extLst>
                    <a:ext uri="{FF2B5EF4-FFF2-40B4-BE49-F238E27FC236}">
                      <a16:creationId xmlns:a16="http://schemas.microsoft.com/office/drawing/2014/main" id="{B6959685-4547-49FE-B0FD-F6729E43B007}"/>
                    </a:ext>
                  </a:extLst>
                </p:cNvPr>
                <p:cNvSpPr/>
                <p:nvPr/>
              </p:nvSpPr>
              <p:spPr>
                <a:xfrm rot="10800000">
                  <a:off x="3348081" y="7966780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4217EC1B-95FD-4B53-AA66-DDEE90B07BFA}"/>
                    </a:ext>
                  </a:extLst>
                </p:cNvPr>
                <p:cNvSpPr/>
                <p:nvPr/>
              </p:nvSpPr>
              <p:spPr>
                <a:xfrm>
                  <a:off x="3196624" y="8466720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台形 429">
                  <a:extLst>
                    <a:ext uri="{FF2B5EF4-FFF2-40B4-BE49-F238E27FC236}">
                      <a16:creationId xmlns:a16="http://schemas.microsoft.com/office/drawing/2014/main" id="{0B4E2DD8-0618-475E-848D-4EF79A9D7281}"/>
                    </a:ext>
                  </a:extLst>
                </p:cNvPr>
                <p:cNvSpPr/>
                <p:nvPr/>
              </p:nvSpPr>
              <p:spPr>
                <a:xfrm rot="10800000">
                  <a:off x="3231404" y="7579424"/>
                  <a:ext cx="409370" cy="828679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CDC74798-1FBE-4980-8092-63CF15051FB9}"/>
                    </a:ext>
                  </a:extLst>
                </p:cNvPr>
                <p:cNvGrpSpPr/>
                <p:nvPr/>
              </p:nvGrpSpPr>
              <p:grpSpPr>
                <a:xfrm rot="19800000">
                  <a:off x="3477861" y="7429587"/>
                  <a:ext cx="456519" cy="1188077"/>
                  <a:chOff x="2569669" y="3845006"/>
                  <a:chExt cx="456519" cy="1188077"/>
                </a:xfrm>
              </p:grpSpPr>
              <p:sp>
                <p:nvSpPr>
                  <p:cNvPr id="432" name="台形 431">
                    <a:extLst>
                      <a:ext uri="{FF2B5EF4-FFF2-40B4-BE49-F238E27FC236}">
                        <a16:creationId xmlns:a16="http://schemas.microsoft.com/office/drawing/2014/main" id="{1F5F2E80-0D4C-43AC-9E25-67D2CD2F932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721127" y="4360854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7566E55E-5511-4F41-AA84-62F6D26D1026}"/>
                      </a:ext>
                    </a:extLst>
                  </p:cNvPr>
                  <p:cNvSpPr/>
                  <p:nvPr/>
                </p:nvSpPr>
                <p:spPr>
                  <a:xfrm>
                    <a:off x="2569669" y="4860794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4" name="台形 832">
                    <a:extLst>
                      <a:ext uri="{FF2B5EF4-FFF2-40B4-BE49-F238E27FC236}">
                        <a16:creationId xmlns:a16="http://schemas.microsoft.com/office/drawing/2014/main" id="{6FC44DBE-C66E-4740-A488-1859C2CCC21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624962" y="3845006"/>
                    <a:ext cx="401226" cy="959930"/>
                  </a:xfrm>
                  <a:custGeom>
                    <a:avLst/>
                    <a:gdLst>
                      <a:gd name="connsiteX0" fmla="*/ 0 w 449021"/>
                      <a:gd name="connsiteY0" fmla="*/ 939616 h 939616"/>
                      <a:gd name="connsiteX1" fmla="*/ 60497 w 449021"/>
                      <a:gd name="connsiteY1" fmla="*/ 0 h 939616"/>
                      <a:gd name="connsiteX2" fmla="*/ 388524 w 449021"/>
                      <a:gd name="connsiteY2" fmla="*/ 0 h 939616"/>
                      <a:gd name="connsiteX3" fmla="*/ 449021 w 449021"/>
                      <a:gd name="connsiteY3" fmla="*/ 939616 h 939616"/>
                      <a:gd name="connsiteX4" fmla="*/ 0 w 449021"/>
                      <a:gd name="connsiteY4" fmla="*/ 939616 h 939616"/>
                      <a:gd name="connsiteX0" fmla="*/ 0 w 440088"/>
                      <a:gd name="connsiteY0" fmla="*/ 939616 h 1088438"/>
                      <a:gd name="connsiteX1" fmla="*/ 60497 w 440088"/>
                      <a:gd name="connsiteY1" fmla="*/ 0 h 1088438"/>
                      <a:gd name="connsiteX2" fmla="*/ 388524 w 440088"/>
                      <a:gd name="connsiteY2" fmla="*/ 0 h 1088438"/>
                      <a:gd name="connsiteX3" fmla="*/ 440088 w 440088"/>
                      <a:gd name="connsiteY3" fmla="*/ 1088438 h 1088438"/>
                      <a:gd name="connsiteX4" fmla="*/ 0 w 440088"/>
                      <a:gd name="connsiteY4" fmla="*/ 939616 h 10884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0088" h="1088438">
                        <a:moveTo>
                          <a:pt x="0" y="939616"/>
                        </a:moveTo>
                        <a:lnTo>
                          <a:pt x="60497" y="0"/>
                        </a:lnTo>
                        <a:lnTo>
                          <a:pt x="388524" y="0"/>
                        </a:lnTo>
                        <a:lnTo>
                          <a:pt x="440088" y="1088438"/>
                        </a:lnTo>
                        <a:lnTo>
                          <a:pt x="0" y="939616"/>
                        </a:lnTo>
                        <a:close/>
                      </a:path>
                    </a:pathLst>
                  </a:custGeom>
                  <a:solidFill>
                    <a:srgbClr val="4472C4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423" name="四角形: 上の 2 つの角を丸める 422">
                <a:extLst>
                  <a:ext uri="{FF2B5EF4-FFF2-40B4-BE49-F238E27FC236}">
                    <a16:creationId xmlns:a16="http://schemas.microsoft.com/office/drawing/2014/main" id="{D9A118F2-D8CF-4F26-A45A-9D3DC2E86FAC}"/>
                  </a:ext>
                </a:extLst>
              </p:cNvPr>
              <p:cNvSpPr/>
              <p:nvPr/>
            </p:nvSpPr>
            <p:spPr>
              <a:xfrm>
                <a:off x="4622025" y="9943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B325DC64-7BE5-4EF1-9EBD-1B7F799C2CA2}"/>
                  </a:ext>
                </a:extLst>
              </p:cNvPr>
              <p:cNvSpPr/>
              <p:nvPr/>
            </p:nvSpPr>
            <p:spPr>
              <a:xfrm>
                <a:off x="4424363" y="110569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2D86FE3C-3B59-438D-ACEA-7C70B0C1ADB9}"/>
                  </a:ext>
                </a:extLst>
              </p:cNvPr>
              <p:cNvGrpSpPr/>
              <p:nvPr/>
            </p:nvGrpSpPr>
            <p:grpSpPr>
              <a:xfrm rot="900000">
                <a:off x="4454667" y="2448139"/>
                <a:ext cx="262583" cy="432734"/>
                <a:chOff x="1213593" y="2419137"/>
                <a:chExt cx="262583" cy="432734"/>
              </a:xfrm>
            </p:grpSpPr>
            <p:sp>
              <p:nvSpPr>
                <p:cNvPr id="426" name="四角形: 上の 2 つの角を丸める 425">
                  <a:extLst>
                    <a:ext uri="{FF2B5EF4-FFF2-40B4-BE49-F238E27FC236}">
                      <a16:creationId xmlns:a16="http://schemas.microsoft.com/office/drawing/2014/main" id="{EF15F69C-379C-48A1-8D5B-50AF96FF7FCE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7" name="四角形: 上の 2 つの角を丸める 426">
                  <a:extLst>
                    <a:ext uri="{FF2B5EF4-FFF2-40B4-BE49-F238E27FC236}">
                      <a16:creationId xmlns:a16="http://schemas.microsoft.com/office/drawing/2014/main" id="{6A8E41DA-80EF-465C-A674-F6930A0CD286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64ADC2FD-21EF-41B2-8081-E4A0E4F97B48}"/>
                </a:ext>
              </a:extLst>
            </p:cNvPr>
            <p:cNvGrpSpPr/>
            <p:nvPr/>
          </p:nvGrpSpPr>
          <p:grpSpPr>
            <a:xfrm>
              <a:off x="266242" y="4201784"/>
              <a:ext cx="2160831" cy="2492293"/>
              <a:chOff x="-120906" y="3384138"/>
              <a:chExt cx="2955511" cy="3408874"/>
            </a:xfrm>
          </p:grpSpPr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4E0E1BF9-C7D7-4319-B131-33316A2C90F7}"/>
                  </a:ext>
                </a:extLst>
              </p:cNvPr>
              <p:cNvSpPr/>
              <p:nvPr/>
            </p:nvSpPr>
            <p:spPr>
              <a:xfrm>
                <a:off x="935672" y="464087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3" name="四角形: 上の 2 つの角を丸める 36">
                <a:extLst>
                  <a:ext uri="{FF2B5EF4-FFF2-40B4-BE49-F238E27FC236}">
                    <a16:creationId xmlns:a16="http://schemas.microsoft.com/office/drawing/2014/main" id="{90B096F3-E0A5-48D6-88C0-5265CADABB0F}"/>
                  </a:ext>
                </a:extLst>
              </p:cNvPr>
              <p:cNvSpPr/>
              <p:nvPr/>
            </p:nvSpPr>
            <p:spPr>
              <a:xfrm rot="2700000">
                <a:off x="1310896" y="479869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台形 363">
                <a:extLst>
                  <a:ext uri="{FF2B5EF4-FFF2-40B4-BE49-F238E27FC236}">
                    <a16:creationId xmlns:a16="http://schemas.microsoft.com/office/drawing/2014/main" id="{47E29772-B83E-40E4-8486-F33E7589B7B1}"/>
                  </a:ext>
                </a:extLst>
              </p:cNvPr>
              <p:cNvSpPr/>
              <p:nvPr/>
            </p:nvSpPr>
            <p:spPr>
              <a:xfrm>
                <a:off x="1482573" y="451609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CD1E08E8-FED8-475B-82EE-0DAB98F59351}"/>
                  </a:ext>
                </a:extLst>
              </p:cNvPr>
              <p:cNvGrpSpPr/>
              <p:nvPr/>
            </p:nvGrpSpPr>
            <p:grpSpPr>
              <a:xfrm>
                <a:off x="-120906" y="497456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396" name="グループ化 395">
                  <a:extLst>
                    <a:ext uri="{FF2B5EF4-FFF2-40B4-BE49-F238E27FC236}">
                      <a16:creationId xmlns:a16="http://schemas.microsoft.com/office/drawing/2014/main" id="{B551525A-0CAE-4FBA-B27C-53CE3B44EAE2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400" name="星: 32 pt 399">
                    <a:extLst>
                      <a:ext uri="{FF2B5EF4-FFF2-40B4-BE49-F238E27FC236}">
                        <a16:creationId xmlns:a16="http://schemas.microsoft.com/office/drawing/2014/main" id="{219C0765-957D-4158-AF1F-DE2696152B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1" name="星: 32 pt 400">
                    <a:extLst>
                      <a:ext uri="{FF2B5EF4-FFF2-40B4-BE49-F238E27FC236}">
                        <a16:creationId xmlns:a16="http://schemas.microsoft.com/office/drawing/2014/main" id="{A028B40C-7029-409F-A601-4FA965BB2A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2" name="円: 塗りつぶしなし 401">
                    <a:extLst>
                      <a:ext uri="{FF2B5EF4-FFF2-40B4-BE49-F238E27FC236}">
                        <a16:creationId xmlns:a16="http://schemas.microsoft.com/office/drawing/2014/main" id="{9E34CE16-3844-48AB-8082-574123C647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3" name="円: 塗りつぶしなし 402">
                    <a:extLst>
                      <a:ext uri="{FF2B5EF4-FFF2-40B4-BE49-F238E27FC236}">
                        <a16:creationId xmlns:a16="http://schemas.microsoft.com/office/drawing/2014/main" id="{CE29A8B8-13D9-4CAF-9983-0A5EFBA85E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4" name="アーチ 403">
                    <a:extLst>
                      <a:ext uri="{FF2B5EF4-FFF2-40B4-BE49-F238E27FC236}">
                        <a16:creationId xmlns:a16="http://schemas.microsoft.com/office/drawing/2014/main" id="{FAB7B6B9-0B38-4C12-AA96-0A2B3708D0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79371FB7-15D6-4B22-943D-87B0575550D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6" name="円: 塗りつぶしなし 405">
                    <a:extLst>
                      <a:ext uri="{FF2B5EF4-FFF2-40B4-BE49-F238E27FC236}">
                        <a16:creationId xmlns:a16="http://schemas.microsoft.com/office/drawing/2014/main" id="{4973802E-1610-4769-AEAB-4ACFC55AAF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7" name="円: 塗りつぶしなし 406">
                    <a:extLst>
                      <a:ext uri="{FF2B5EF4-FFF2-40B4-BE49-F238E27FC236}">
                        <a16:creationId xmlns:a16="http://schemas.microsoft.com/office/drawing/2014/main" id="{B1533072-184B-4218-87FA-8DB363829D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8" name="四角形: 角を丸くする 407">
                    <a:extLst>
                      <a:ext uri="{FF2B5EF4-FFF2-40B4-BE49-F238E27FC236}">
                        <a16:creationId xmlns:a16="http://schemas.microsoft.com/office/drawing/2014/main" id="{52C46A18-0898-4CC6-A0F7-14BF4B7EA53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9" name="四角形: 上の 2 つの角を丸める 408">
                    <a:extLst>
                      <a:ext uri="{FF2B5EF4-FFF2-40B4-BE49-F238E27FC236}">
                        <a16:creationId xmlns:a16="http://schemas.microsoft.com/office/drawing/2014/main" id="{D5E63A70-83A8-43A9-A8DB-1FE9510656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0" name="台形 409">
                    <a:extLst>
                      <a:ext uri="{FF2B5EF4-FFF2-40B4-BE49-F238E27FC236}">
                        <a16:creationId xmlns:a16="http://schemas.microsoft.com/office/drawing/2014/main" id="{A30BE957-7EA7-4B4E-BE39-7DA7C974688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1" name="アーチ 410">
                    <a:extLst>
                      <a:ext uri="{FF2B5EF4-FFF2-40B4-BE49-F238E27FC236}">
                        <a16:creationId xmlns:a16="http://schemas.microsoft.com/office/drawing/2014/main" id="{2051BF8F-B564-4DC5-9750-C1DF014D2F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2" name="四角形: 角を丸くする 411">
                    <a:extLst>
                      <a:ext uri="{FF2B5EF4-FFF2-40B4-BE49-F238E27FC236}">
                        <a16:creationId xmlns:a16="http://schemas.microsoft.com/office/drawing/2014/main" id="{1C22640A-A383-4EDE-919B-080C8B33D5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3" name="楕円 412">
                    <a:extLst>
                      <a:ext uri="{FF2B5EF4-FFF2-40B4-BE49-F238E27FC236}">
                        <a16:creationId xmlns:a16="http://schemas.microsoft.com/office/drawing/2014/main" id="{F8171F8C-7388-4996-881D-123A0DCE37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97" name="グループ化 396">
                  <a:extLst>
                    <a:ext uri="{FF2B5EF4-FFF2-40B4-BE49-F238E27FC236}">
                      <a16:creationId xmlns:a16="http://schemas.microsoft.com/office/drawing/2014/main" id="{352CC352-4021-499A-878B-15FC6BF62B7F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10535FB1-C0BF-441A-ACA6-C92C68289F61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99" name="楕円 398">
                    <a:extLst>
                      <a:ext uri="{FF2B5EF4-FFF2-40B4-BE49-F238E27FC236}">
                        <a16:creationId xmlns:a16="http://schemas.microsoft.com/office/drawing/2014/main" id="{36A5BEAD-4314-4090-AFF6-509087EB506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55FEBDFF-14DC-4336-9E8F-4AF7BD318D1C}"/>
                  </a:ext>
                </a:extLst>
              </p:cNvPr>
              <p:cNvGrpSpPr/>
              <p:nvPr/>
            </p:nvGrpSpPr>
            <p:grpSpPr>
              <a:xfrm>
                <a:off x="601752" y="4634398"/>
                <a:ext cx="652877" cy="334322"/>
                <a:chOff x="671569" y="862641"/>
                <a:chExt cx="683016" cy="349755"/>
              </a:xfrm>
            </p:grpSpPr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F5717D9D-4965-4D95-B462-B2DEE97C1EDB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4" name="四角形: 角を丸くする 393">
                  <a:extLst>
                    <a:ext uri="{FF2B5EF4-FFF2-40B4-BE49-F238E27FC236}">
                      <a16:creationId xmlns:a16="http://schemas.microsoft.com/office/drawing/2014/main" id="{286B237F-94B1-4964-92E4-5E6925F7008D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5" name="四角形: 角を丸くする 394">
                  <a:extLst>
                    <a:ext uri="{FF2B5EF4-FFF2-40B4-BE49-F238E27FC236}">
                      <a16:creationId xmlns:a16="http://schemas.microsoft.com/office/drawing/2014/main" id="{1F356C40-ADED-4827-81DD-9EB1C57214F9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67" name="四角形: 上の 2 つの角を丸める 366">
                <a:extLst>
                  <a:ext uri="{FF2B5EF4-FFF2-40B4-BE49-F238E27FC236}">
                    <a16:creationId xmlns:a16="http://schemas.microsoft.com/office/drawing/2014/main" id="{CC333CAF-7D4E-4535-B284-616D6B681691}"/>
                  </a:ext>
                </a:extLst>
              </p:cNvPr>
              <p:cNvSpPr/>
              <p:nvPr/>
            </p:nvSpPr>
            <p:spPr>
              <a:xfrm>
                <a:off x="927471" y="460716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四角形: 上の 2 つの角を丸める 367">
                <a:extLst>
                  <a:ext uri="{FF2B5EF4-FFF2-40B4-BE49-F238E27FC236}">
                    <a16:creationId xmlns:a16="http://schemas.microsoft.com/office/drawing/2014/main" id="{128C1940-7C95-4593-A5E3-451560B7C50F}"/>
                  </a:ext>
                </a:extLst>
              </p:cNvPr>
              <p:cNvSpPr/>
              <p:nvPr/>
            </p:nvSpPr>
            <p:spPr>
              <a:xfrm>
                <a:off x="1335900" y="469642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3CE69466-EF42-4953-B6B5-B17D4F196A8B}"/>
                  </a:ext>
                </a:extLst>
              </p:cNvPr>
              <p:cNvSpPr/>
              <p:nvPr/>
            </p:nvSpPr>
            <p:spPr>
              <a:xfrm rot="8100000">
                <a:off x="1139549" y="474184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四角形: 上の 2 つの角を丸める 36">
                <a:extLst>
                  <a:ext uri="{FF2B5EF4-FFF2-40B4-BE49-F238E27FC236}">
                    <a16:creationId xmlns:a16="http://schemas.microsoft.com/office/drawing/2014/main" id="{5F6A7D9D-6F2F-4567-B517-C2445C742B17}"/>
                  </a:ext>
                </a:extLst>
              </p:cNvPr>
              <p:cNvSpPr/>
              <p:nvPr/>
            </p:nvSpPr>
            <p:spPr>
              <a:xfrm rot="2700000">
                <a:off x="1436794" y="482375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7B0BFEE6-18E4-4FAB-9655-95B8F5014B6F}"/>
                  </a:ext>
                </a:extLst>
              </p:cNvPr>
              <p:cNvGrpSpPr/>
              <p:nvPr/>
            </p:nvGrpSpPr>
            <p:grpSpPr>
              <a:xfrm rot="591319">
                <a:off x="1059059" y="3384138"/>
                <a:ext cx="1202047" cy="1321733"/>
                <a:chOff x="5735994" y="6021416"/>
                <a:chExt cx="1202047" cy="1321733"/>
              </a:xfrm>
            </p:grpSpPr>
            <p:sp>
              <p:nvSpPr>
                <p:cNvPr id="382" name="楕円 1">
                  <a:extLst>
                    <a:ext uri="{FF2B5EF4-FFF2-40B4-BE49-F238E27FC236}">
                      <a16:creationId xmlns:a16="http://schemas.microsoft.com/office/drawing/2014/main" id="{2AEBA984-D5C6-42AE-89B2-9C3187D0A198}"/>
                    </a:ext>
                  </a:extLst>
                </p:cNvPr>
                <p:cNvSpPr/>
                <p:nvPr/>
              </p:nvSpPr>
              <p:spPr>
                <a:xfrm rot="20952697">
                  <a:off x="5743407" y="6803495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四角形: 角を丸くする 382">
                  <a:extLst>
                    <a:ext uri="{FF2B5EF4-FFF2-40B4-BE49-F238E27FC236}">
                      <a16:creationId xmlns:a16="http://schemas.microsoft.com/office/drawing/2014/main" id="{1A8CC016-B194-4AF1-8C1A-FE27E8811CE4}"/>
                    </a:ext>
                  </a:extLst>
                </p:cNvPr>
                <p:cNvSpPr/>
                <p:nvPr/>
              </p:nvSpPr>
              <p:spPr>
                <a:xfrm rot="20952697">
                  <a:off x="5769388" y="6093485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B1038B72-610C-4F16-A73C-E8B7BB6D41CC}"/>
                    </a:ext>
                  </a:extLst>
                </p:cNvPr>
                <p:cNvSpPr/>
                <p:nvPr/>
              </p:nvSpPr>
              <p:spPr>
                <a:xfrm rot="20952697">
                  <a:off x="5829723" y="6626536"/>
                  <a:ext cx="162504" cy="222300"/>
                </a:xfrm>
                <a:custGeom>
                  <a:avLst/>
                  <a:gdLst>
                    <a:gd name="connsiteX0" fmla="*/ 4834 w 162504"/>
                    <a:gd name="connsiteY0" fmla="*/ 0 h 222300"/>
                    <a:gd name="connsiteX1" fmla="*/ 58313 w 162504"/>
                    <a:gd name="connsiteY1" fmla="*/ 60606 h 222300"/>
                    <a:gd name="connsiteX2" fmla="*/ 59634 w 162504"/>
                    <a:gd name="connsiteY2" fmla="*/ 61270 h 222300"/>
                    <a:gd name="connsiteX3" fmla="*/ 64369 w 162504"/>
                    <a:gd name="connsiteY3" fmla="*/ 48858 h 222300"/>
                    <a:gd name="connsiteX4" fmla="*/ 105018 w 162504"/>
                    <a:gd name="connsiteY4" fmla="*/ 19100 h 222300"/>
                    <a:gd name="connsiteX5" fmla="*/ 162504 w 162504"/>
                    <a:gd name="connsiteY5" fmla="*/ 120700 h 222300"/>
                    <a:gd name="connsiteX6" fmla="*/ 105018 w 162504"/>
                    <a:gd name="connsiteY6" fmla="*/ 222300 h 222300"/>
                    <a:gd name="connsiteX7" fmla="*/ 47532 w 162504"/>
                    <a:gd name="connsiteY7" fmla="*/ 120700 h 222300"/>
                    <a:gd name="connsiteX8" fmla="*/ 51697 w 162504"/>
                    <a:gd name="connsiteY8" fmla="*/ 84240 h 222300"/>
                    <a:gd name="connsiteX9" fmla="*/ 44292 w 162504"/>
                    <a:gd name="connsiteY9" fmla="*/ 81512 h 222300"/>
                    <a:gd name="connsiteX10" fmla="*/ 4834 w 162504"/>
                    <a:gd name="connsiteY10" fmla="*/ 0 h 2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2504" h="222300">
                      <a:moveTo>
                        <a:pt x="4834" y="0"/>
                      </a:moveTo>
                      <a:cubicBezTo>
                        <a:pt x="14031" y="21904"/>
                        <a:pt x="33496" y="43962"/>
                        <a:pt x="58313" y="60606"/>
                      </a:cubicBezTo>
                      <a:lnTo>
                        <a:pt x="59634" y="61270"/>
                      </a:lnTo>
                      <a:lnTo>
                        <a:pt x="64369" y="48858"/>
                      </a:lnTo>
                      <a:cubicBezTo>
                        <a:pt x="74772" y="30472"/>
                        <a:pt x="89144" y="19100"/>
                        <a:pt x="105018" y="19100"/>
                      </a:cubicBezTo>
                      <a:cubicBezTo>
                        <a:pt x="136767" y="19100"/>
                        <a:pt x="162504" y="64588"/>
                        <a:pt x="162504" y="120700"/>
                      </a:cubicBezTo>
                      <a:cubicBezTo>
                        <a:pt x="162504" y="176812"/>
                        <a:pt x="136767" y="222300"/>
                        <a:pt x="105018" y="222300"/>
                      </a:cubicBezTo>
                      <a:cubicBezTo>
                        <a:pt x="73269" y="222300"/>
                        <a:pt x="47532" y="176812"/>
                        <a:pt x="47532" y="120700"/>
                      </a:cubicBezTo>
                      <a:lnTo>
                        <a:pt x="51697" y="84240"/>
                      </a:lnTo>
                      <a:lnTo>
                        <a:pt x="44292" y="81512"/>
                      </a:lnTo>
                      <a:cubicBezTo>
                        <a:pt x="8436" y="57465"/>
                        <a:pt x="-9230" y="20971"/>
                        <a:pt x="483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1EB7990E-85F4-43C4-97EF-004F26E95A32}"/>
                    </a:ext>
                  </a:extLst>
                </p:cNvPr>
                <p:cNvSpPr/>
                <p:nvPr/>
              </p:nvSpPr>
              <p:spPr>
                <a:xfrm rot="20952697">
                  <a:off x="5735994" y="6021416"/>
                  <a:ext cx="1202047" cy="1321733"/>
                </a:xfrm>
                <a:custGeom>
                  <a:avLst/>
                  <a:gdLst>
                    <a:gd name="connsiteX0" fmla="*/ 568780 w 1202047"/>
                    <a:gd name="connsiteY0" fmla="*/ 0 h 1321733"/>
                    <a:gd name="connsiteX1" fmla="*/ 606170 w 1202047"/>
                    <a:gd name="connsiteY1" fmla="*/ 0 h 1321733"/>
                    <a:gd name="connsiteX2" fmla="*/ 1202047 w 1202047"/>
                    <a:gd name="connsiteY2" fmla="*/ 595877 h 1321733"/>
                    <a:gd name="connsiteX3" fmla="*/ 1202047 w 1202047"/>
                    <a:gd name="connsiteY3" fmla="*/ 684310 h 1321733"/>
                    <a:gd name="connsiteX4" fmla="*/ 1202047 w 1202047"/>
                    <a:gd name="connsiteY4" fmla="*/ 734605 h 1321733"/>
                    <a:gd name="connsiteX5" fmla="*/ 1202047 w 1202047"/>
                    <a:gd name="connsiteY5" fmla="*/ 1321733 h 1321733"/>
                    <a:gd name="connsiteX6" fmla="*/ 632039 w 1202047"/>
                    <a:gd name="connsiteY6" fmla="*/ 1321733 h 1321733"/>
                    <a:gd name="connsiteX7" fmla="*/ 632039 w 1202047"/>
                    <a:gd name="connsiteY7" fmla="*/ 443970 h 1321733"/>
                    <a:gd name="connsiteX8" fmla="*/ 615563 w 1202047"/>
                    <a:gd name="connsiteY8" fmla="*/ 427494 h 1321733"/>
                    <a:gd name="connsiteX9" fmla="*/ 0 w 1202047"/>
                    <a:gd name="connsiteY9" fmla="*/ 427494 h 1321733"/>
                    <a:gd name="connsiteX10" fmla="*/ 19730 w 1202047"/>
                    <a:gd name="connsiteY10" fmla="*/ 363935 h 1321733"/>
                    <a:gd name="connsiteX11" fmla="*/ 568780 w 1202047"/>
                    <a:gd name="connsiteY11" fmla="*/ 0 h 1321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02047" h="1321733">
                      <a:moveTo>
                        <a:pt x="568780" y="0"/>
                      </a:moveTo>
                      <a:lnTo>
                        <a:pt x="606170" y="0"/>
                      </a:lnTo>
                      <a:cubicBezTo>
                        <a:pt x="935264" y="0"/>
                        <a:pt x="1202047" y="266783"/>
                        <a:pt x="1202047" y="595877"/>
                      </a:cubicBezTo>
                      <a:lnTo>
                        <a:pt x="1202047" y="684310"/>
                      </a:lnTo>
                      <a:lnTo>
                        <a:pt x="1202047" y="734605"/>
                      </a:lnTo>
                      <a:lnTo>
                        <a:pt x="1202047" y="1321733"/>
                      </a:lnTo>
                      <a:lnTo>
                        <a:pt x="632039" y="1321733"/>
                      </a:lnTo>
                      <a:lnTo>
                        <a:pt x="632039" y="443970"/>
                      </a:lnTo>
                      <a:cubicBezTo>
                        <a:pt x="632039" y="434871"/>
                        <a:pt x="624662" y="427494"/>
                        <a:pt x="615563" y="427494"/>
                      </a:cubicBezTo>
                      <a:lnTo>
                        <a:pt x="0" y="427494"/>
                      </a:lnTo>
                      <a:lnTo>
                        <a:pt x="19730" y="363935"/>
                      </a:lnTo>
                      <a:cubicBezTo>
                        <a:pt x="110189" y="150066"/>
                        <a:pt x="321960" y="0"/>
                        <a:pt x="56878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07A99773-F8C5-4CB0-B718-B205D577CB52}"/>
                    </a:ext>
                  </a:extLst>
                </p:cNvPr>
                <p:cNvSpPr/>
                <p:nvPr/>
              </p:nvSpPr>
              <p:spPr>
                <a:xfrm rot="20952697">
                  <a:off x="6359332" y="6569702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4EE6FBBB-1557-419F-99DC-6264B1550264}"/>
                    </a:ext>
                  </a:extLst>
                </p:cNvPr>
                <p:cNvSpPr/>
                <p:nvPr/>
              </p:nvSpPr>
              <p:spPr>
                <a:xfrm rot="20952697">
                  <a:off x="6358269" y="6608073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8" name="月 387">
                  <a:extLst>
                    <a:ext uri="{FF2B5EF4-FFF2-40B4-BE49-F238E27FC236}">
                      <a16:creationId xmlns:a16="http://schemas.microsoft.com/office/drawing/2014/main" id="{0EA8B94E-FBEA-42D6-BCFC-4C6FFF80D686}"/>
                    </a:ext>
                  </a:extLst>
                </p:cNvPr>
                <p:cNvSpPr/>
                <p:nvPr/>
              </p:nvSpPr>
              <p:spPr>
                <a:xfrm rot="20235218" flipH="1">
                  <a:off x="6193510" y="6251918"/>
                  <a:ext cx="190500" cy="55245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9" name="楕円 14">
                  <a:extLst>
                    <a:ext uri="{FF2B5EF4-FFF2-40B4-BE49-F238E27FC236}">
                      <a16:creationId xmlns:a16="http://schemas.microsoft.com/office/drawing/2014/main" id="{0F863484-952E-47F7-BEBD-E0CFE659994C}"/>
                    </a:ext>
                  </a:extLst>
                </p:cNvPr>
                <p:cNvSpPr/>
                <p:nvPr/>
              </p:nvSpPr>
              <p:spPr>
                <a:xfrm rot="20052697">
                  <a:off x="5981468" y="7011975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6D01C264-D93F-4555-A328-CD01375E3474}"/>
                    </a:ext>
                  </a:extLst>
                </p:cNvPr>
                <p:cNvSpPr/>
                <p:nvPr/>
              </p:nvSpPr>
              <p:spPr>
                <a:xfrm rot="20052697">
                  <a:off x="6012540" y="702071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月 390">
                  <a:extLst>
                    <a:ext uri="{FF2B5EF4-FFF2-40B4-BE49-F238E27FC236}">
                      <a16:creationId xmlns:a16="http://schemas.microsoft.com/office/drawing/2014/main" id="{DAE001CD-934D-4E50-BB42-23DB3CF5ED40}"/>
                    </a:ext>
                  </a:extLst>
                </p:cNvPr>
                <p:cNvSpPr/>
                <p:nvPr/>
              </p:nvSpPr>
              <p:spPr>
                <a:xfrm rot="4752697">
                  <a:off x="5895382" y="6460826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2" name="楕円 391">
                  <a:extLst>
                    <a:ext uri="{FF2B5EF4-FFF2-40B4-BE49-F238E27FC236}">
                      <a16:creationId xmlns:a16="http://schemas.microsoft.com/office/drawing/2014/main" id="{265607D4-97F8-4361-9AFF-4323A1DF930A}"/>
                    </a:ext>
                  </a:extLst>
                </p:cNvPr>
                <p:cNvSpPr/>
                <p:nvPr/>
              </p:nvSpPr>
              <p:spPr>
                <a:xfrm rot="20952697">
                  <a:off x="5891827" y="6690040"/>
                  <a:ext cx="69180" cy="6918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2833C675-FC67-49EA-83EE-AD8A4788600E}"/>
                  </a:ext>
                </a:extLst>
              </p:cNvPr>
              <p:cNvGrpSpPr/>
              <p:nvPr/>
            </p:nvGrpSpPr>
            <p:grpSpPr>
              <a:xfrm rot="900000">
                <a:off x="1168542" y="6140664"/>
                <a:ext cx="262583" cy="432734"/>
                <a:chOff x="1213593" y="2419137"/>
                <a:chExt cx="262583" cy="432734"/>
              </a:xfrm>
            </p:grpSpPr>
            <p:sp>
              <p:nvSpPr>
                <p:cNvPr id="380" name="四角形: 上の 2 つの角を丸める 379">
                  <a:extLst>
                    <a:ext uri="{FF2B5EF4-FFF2-40B4-BE49-F238E27FC236}">
                      <a16:creationId xmlns:a16="http://schemas.microsoft.com/office/drawing/2014/main" id="{C6D4DF40-FF12-4874-B34F-7DF893423562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1" name="四角形: 上の 2 つの角を丸める 380">
                  <a:extLst>
                    <a:ext uri="{FF2B5EF4-FFF2-40B4-BE49-F238E27FC236}">
                      <a16:creationId xmlns:a16="http://schemas.microsoft.com/office/drawing/2014/main" id="{923A7972-0504-4712-AA83-135A6E9B844B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B7FD3A9E-9F78-4AFE-B2E4-37AE1C78A0CF}"/>
                  </a:ext>
                </a:extLst>
              </p:cNvPr>
              <p:cNvGrpSpPr/>
              <p:nvPr/>
            </p:nvGrpSpPr>
            <p:grpSpPr>
              <a:xfrm>
                <a:off x="1258091" y="5514120"/>
                <a:ext cx="731703" cy="1268173"/>
                <a:chOff x="4665150" y="7308311"/>
                <a:chExt cx="668151" cy="1056407"/>
              </a:xfrm>
            </p:grpSpPr>
            <p:sp>
              <p:nvSpPr>
                <p:cNvPr id="374" name="台形 373">
                  <a:extLst>
                    <a:ext uri="{FF2B5EF4-FFF2-40B4-BE49-F238E27FC236}">
                      <a16:creationId xmlns:a16="http://schemas.microsoft.com/office/drawing/2014/main" id="{CF29B0BF-BA08-430F-85E1-92C1AAC37FCC}"/>
                    </a:ext>
                  </a:extLst>
                </p:cNvPr>
                <p:cNvSpPr/>
                <p:nvPr/>
              </p:nvSpPr>
              <p:spPr>
                <a:xfrm rot="10800000">
                  <a:off x="4825350" y="7692488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D208EE58-81E7-469B-88BD-20800A428249}"/>
                    </a:ext>
                  </a:extLst>
                </p:cNvPr>
                <p:cNvSpPr/>
                <p:nvPr/>
              </p:nvSpPr>
              <p:spPr>
                <a:xfrm>
                  <a:off x="4666016" y="8192429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76" name="グループ化 375">
                  <a:extLst>
                    <a:ext uri="{FF2B5EF4-FFF2-40B4-BE49-F238E27FC236}">
                      <a16:creationId xmlns:a16="http://schemas.microsoft.com/office/drawing/2014/main" id="{1E291CA3-3818-4F91-8302-96481367385A}"/>
                    </a:ext>
                  </a:extLst>
                </p:cNvPr>
                <p:cNvGrpSpPr/>
                <p:nvPr/>
              </p:nvGrpSpPr>
              <p:grpSpPr>
                <a:xfrm rot="19800000">
                  <a:off x="4989691" y="7666769"/>
                  <a:ext cx="343610" cy="672229"/>
                  <a:chOff x="6158161" y="4365271"/>
                  <a:chExt cx="343610" cy="672229"/>
                </a:xfrm>
              </p:grpSpPr>
              <p:sp>
                <p:nvSpPr>
                  <p:cNvPr id="378" name="台形 377">
                    <a:extLst>
                      <a:ext uri="{FF2B5EF4-FFF2-40B4-BE49-F238E27FC236}">
                        <a16:creationId xmlns:a16="http://schemas.microsoft.com/office/drawing/2014/main" id="{94BF4FEC-2649-489E-AF70-44DA34D564B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317494" y="4365271"/>
                    <a:ext cx="184121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4B47F914-D283-4DD0-81A2-A9F554DB820D}"/>
                      </a:ext>
                    </a:extLst>
                  </p:cNvPr>
                  <p:cNvSpPr/>
                  <p:nvPr/>
                </p:nvSpPr>
                <p:spPr>
                  <a:xfrm>
                    <a:off x="6158161" y="4865211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77" name="台形 376">
                  <a:extLst>
                    <a:ext uri="{FF2B5EF4-FFF2-40B4-BE49-F238E27FC236}">
                      <a16:creationId xmlns:a16="http://schemas.microsoft.com/office/drawing/2014/main" id="{7CD02700-278D-417E-BD84-ADB7708E9FB3}"/>
                    </a:ext>
                  </a:extLst>
                </p:cNvPr>
                <p:cNvSpPr/>
                <p:nvPr/>
              </p:nvSpPr>
              <p:spPr>
                <a:xfrm>
                  <a:off x="4665150" y="7308311"/>
                  <a:ext cx="619546" cy="577849"/>
                </a:xfrm>
                <a:prstGeom prst="trapezoid">
                  <a:avLst>
                    <a:gd name="adj" fmla="val 12858"/>
                  </a:avLst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F2121ED3-72EA-448D-9339-367C8D4021FB}"/>
                </a:ext>
              </a:extLst>
            </p:cNvPr>
            <p:cNvGrpSpPr/>
            <p:nvPr/>
          </p:nvGrpSpPr>
          <p:grpSpPr>
            <a:xfrm>
              <a:off x="4995021" y="4146959"/>
              <a:ext cx="2160831" cy="2528568"/>
              <a:chOff x="3184269" y="3334523"/>
              <a:chExt cx="2955511" cy="3458489"/>
            </a:xfrm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EFFF14D0-E009-45B0-9876-93ED9B638974}"/>
                  </a:ext>
                </a:extLst>
              </p:cNvPr>
              <p:cNvSpPr/>
              <p:nvPr/>
            </p:nvSpPr>
            <p:spPr>
              <a:xfrm>
                <a:off x="4240847" y="464087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9" name="台形 308">
                <a:extLst>
                  <a:ext uri="{FF2B5EF4-FFF2-40B4-BE49-F238E27FC236}">
                    <a16:creationId xmlns:a16="http://schemas.microsoft.com/office/drawing/2014/main" id="{E17A1AAC-253D-401D-A17E-43AB13C643FD}"/>
                  </a:ext>
                </a:extLst>
              </p:cNvPr>
              <p:cNvSpPr/>
              <p:nvPr/>
            </p:nvSpPr>
            <p:spPr>
              <a:xfrm rot="18900000">
                <a:off x="4486800" y="473745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0" name="台形 309">
                <a:extLst>
                  <a:ext uri="{FF2B5EF4-FFF2-40B4-BE49-F238E27FC236}">
                    <a16:creationId xmlns:a16="http://schemas.microsoft.com/office/drawing/2014/main" id="{F548BD2A-39D7-4E3B-8265-5D3BB2DB7D62}"/>
                  </a:ext>
                </a:extLst>
              </p:cNvPr>
              <p:cNvSpPr/>
              <p:nvPr/>
            </p:nvSpPr>
            <p:spPr>
              <a:xfrm>
                <a:off x="4787748" y="451609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043025FA-32F2-4AC9-AE11-490BA6B9E2AA}"/>
                  </a:ext>
                </a:extLst>
              </p:cNvPr>
              <p:cNvGrpSpPr/>
              <p:nvPr/>
            </p:nvGrpSpPr>
            <p:grpSpPr>
              <a:xfrm>
                <a:off x="3184269" y="4974560"/>
                <a:ext cx="2955511" cy="1818452"/>
                <a:chOff x="6537069" y="1221710"/>
                <a:chExt cx="2955511" cy="1818452"/>
              </a:xfrm>
            </p:grpSpPr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212000B5-4BAD-4549-AE31-A4AD565FA1A1}"/>
                    </a:ext>
                  </a:extLst>
                </p:cNvPr>
                <p:cNvGrpSpPr/>
                <p:nvPr/>
              </p:nvGrpSpPr>
              <p:grpSpPr>
                <a:xfrm flipH="1">
                  <a:off x="653706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348" name="星: 32 pt 347">
                    <a:extLst>
                      <a:ext uri="{FF2B5EF4-FFF2-40B4-BE49-F238E27FC236}">
                        <a16:creationId xmlns:a16="http://schemas.microsoft.com/office/drawing/2014/main" id="{0164FC33-6E62-465D-AABE-E555633BC3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49" name="星: 32 pt 348">
                    <a:extLst>
                      <a:ext uri="{FF2B5EF4-FFF2-40B4-BE49-F238E27FC236}">
                        <a16:creationId xmlns:a16="http://schemas.microsoft.com/office/drawing/2014/main" id="{59461E9E-3EEF-41A9-8C18-772B430A76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0" name="円: 塗りつぶしなし 349">
                    <a:extLst>
                      <a:ext uri="{FF2B5EF4-FFF2-40B4-BE49-F238E27FC236}">
                        <a16:creationId xmlns:a16="http://schemas.microsoft.com/office/drawing/2014/main" id="{9FA37C45-8415-48EC-AF40-605A0D3FEB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1" name="円: 塗りつぶしなし 350">
                    <a:extLst>
                      <a:ext uri="{FF2B5EF4-FFF2-40B4-BE49-F238E27FC236}">
                        <a16:creationId xmlns:a16="http://schemas.microsoft.com/office/drawing/2014/main" id="{8A6E49C6-3E9F-4FAD-9057-A5C304459C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2" name="アーチ 351">
                    <a:extLst>
                      <a:ext uri="{FF2B5EF4-FFF2-40B4-BE49-F238E27FC236}">
                        <a16:creationId xmlns:a16="http://schemas.microsoft.com/office/drawing/2014/main" id="{CB2B3DA3-58CD-411C-98BD-3444CE1274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95E45E15-9C0A-4A46-875A-56C93501FFA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4" name="円: 塗りつぶしなし 353">
                    <a:extLst>
                      <a:ext uri="{FF2B5EF4-FFF2-40B4-BE49-F238E27FC236}">
                        <a16:creationId xmlns:a16="http://schemas.microsoft.com/office/drawing/2014/main" id="{594B7A41-6DD9-4FEE-B4EB-F76F4D1B97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5" name="円: 塗りつぶしなし 354">
                    <a:extLst>
                      <a:ext uri="{FF2B5EF4-FFF2-40B4-BE49-F238E27FC236}">
                        <a16:creationId xmlns:a16="http://schemas.microsoft.com/office/drawing/2014/main" id="{413AC71C-3DD0-4EA0-B353-2E231F43F9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6" name="四角形: 角を丸くする 355">
                    <a:extLst>
                      <a:ext uri="{FF2B5EF4-FFF2-40B4-BE49-F238E27FC236}">
                        <a16:creationId xmlns:a16="http://schemas.microsoft.com/office/drawing/2014/main" id="{2CF3B0E4-36FD-4E0D-A5BE-5B84B395E05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7" name="四角形: 上の 2 つの角を丸める 356">
                    <a:extLst>
                      <a:ext uri="{FF2B5EF4-FFF2-40B4-BE49-F238E27FC236}">
                        <a16:creationId xmlns:a16="http://schemas.microsoft.com/office/drawing/2014/main" id="{B0C30BF4-0FFA-4760-B798-955EA5E428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8" name="台形 357">
                    <a:extLst>
                      <a:ext uri="{FF2B5EF4-FFF2-40B4-BE49-F238E27FC236}">
                        <a16:creationId xmlns:a16="http://schemas.microsoft.com/office/drawing/2014/main" id="{A58CC6BB-BE0E-460D-BC87-F1E4DBA5B58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9" name="アーチ 358">
                    <a:extLst>
                      <a:ext uri="{FF2B5EF4-FFF2-40B4-BE49-F238E27FC236}">
                        <a16:creationId xmlns:a16="http://schemas.microsoft.com/office/drawing/2014/main" id="{4FEDFA28-D335-4DE0-BA56-612D090CE0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0" name="四角形: 角を丸くする 359">
                    <a:extLst>
                      <a:ext uri="{FF2B5EF4-FFF2-40B4-BE49-F238E27FC236}">
                        <a16:creationId xmlns:a16="http://schemas.microsoft.com/office/drawing/2014/main" id="{6056CC5C-4DFA-446A-BCC8-F3C7E29051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1" name="楕円 360">
                    <a:extLst>
                      <a:ext uri="{FF2B5EF4-FFF2-40B4-BE49-F238E27FC236}">
                        <a16:creationId xmlns:a16="http://schemas.microsoft.com/office/drawing/2014/main" id="{50867B23-0D49-483D-9E17-B3CF663E9D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45" name="グループ化 344">
                  <a:extLst>
                    <a:ext uri="{FF2B5EF4-FFF2-40B4-BE49-F238E27FC236}">
                      <a16:creationId xmlns:a16="http://schemas.microsoft.com/office/drawing/2014/main" id="{690445B2-96CB-49BF-BAA0-5A555566CB33}"/>
                    </a:ext>
                  </a:extLst>
                </p:cNvPr>
                <p:cNvGrpSpPr/>
                <p:nvPr/>
              </p:nvGrpSpPr>
              <p:grpSpPr>
                <a:xfrm>
                  <a:off x="773917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A396B974-34BC-406B-BDC2-DC990032477A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47" name="楕円 346">
                    <a:extLst>
                      <a:ext uri="{FF2B5EF4-FFF2-40B4-BE49-F238E27FC236}">
                        <a16:creationId xmlns:a16="http://schemas.microsoft.com/office/drawing/2014/main" id="{64C401F4-542B-4612-A304-50623C14AD4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3C7A3C34-7E5B-40DE-8187-FAD694589723}"/>
                  </a:ext>
                </a:extLst>
              </p:cNvPr>
              <p:cNvGrpSpPr/>
              <p:nvPr/>
            </p:nvGrpSpPr>
            <p:grpSpPr>
              <a:xfrm>
                <a:off x="3906927" y="4634398"/>
                <a:ext cx="652877" cy="334322"/>
                <a:chOff x="671569" y="862641"/>
                <a:chExt cx="683016" cy="349755"/>
              </a:xfrm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692366B7-3892-40F6-9C4E-A3A91F7955E9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2" name="四角形: 角を丸くする 341">
                  <a:extLst>
                    <a:ext uri="{FF2B5EF4-FFF2-40B4-BE49-F238E27FC236}">
                      <a16:creationId xmlns:a16="http://schemas.microsoft.com/office/drawing/2014/main" id="{CD1ED8E6-3192-45D2-BBD0-3A5F3BCF0BAA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3" name="四角形: 角を丸くする 342">
                  <a:extLst>
                    <a:ext uri="{FF2B5EF4-FFF2-40B4-BE49-F238E27FC236}">
                      <a16:creationId xmlns:a16="http://schemas.microsoft.com/office/drawing/2014/main" id="{DCE67E0F-8F45-4296-BD66-F6D3A3F008E7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B4494AEB-FA94-4ADA-B0F0-D595790C11DD}"/>
                  </a:ext>
                </a:extLst>
              </p:cNvPr>
              <p:cNvSpPr/>
              <p:nvPr/>
            </p:nvSpPr>
            <p:spPr>
              <a:xfrm rot="8100000">
                <a:off x="4444724" y="474184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4" name="四角形: 上の 2 つの角を丸める 313">
                <a:extLst>
                  <a:ext uri="{FF2B5EF4-FFF2-40B4-BE49-F238E27FC236}">
                    <a16:creationId xmlns:a16="http://schemas.microsoft.com/office/drawing/2014/main" id="{2485139F-8D3E-4B75-BD9D-B05CAB6A438A}"/>
                  </a:ext>
                </a:extLst>
              </p:cNvPr>
              <p:cNvSpPr/>
              <p:nvPr/>
            </p:nvSpPr>
            <p:spPr>
              <a:xfrm>
                <a:off x="4232646" y="460716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90BFFF93-B304-4958-8906-6B8FF23713B8}"/>
                  </a:ext>
                </a:extLst>
              </p:cNvPr>
              <p:cNvGrpSpPr/>
              <p:nvPr/>
            </p:nvGrpSpPr>
            <p:grpSpPr>
              <a:xfrm rot="900000">
                <a:off x="4385758" y="3334523"/>
                <a:ext cx="1196261" cy="1319307"/>
                <a:chOff x="7300815" y="5983565"/>
                <a:chExt cx="1196261" cy="1319307"/>
              </a:xfrm>
            </p:grpSpPr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F07A6205-693E-46DB-9ACE-C5AB31B7B462}"/>
                    </a:ext>
                  </a:extLst>
                </p:cNvPr>
                <p:cNvSpPr/>
                <p:nvPr/>
              </p:nvSpPr>
              <p:spPr>
                <a:xfrm rot="20952697">
                  <a:off x="7306672" y="5983565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" name="楕円 1">
                  <a:extLst>
                    <a:ext uri="{FF2B5EF4-FFF2-40B4-BE49-F238E27FC236}">
                      <a16:creationId xmlns:a16="http://schemas.microsoft.com/office/drawing/2014/main" id="{3DB95C1E-3F3D-4E81-B5B8-56452A7A8A2B}"/>
                    </a:ext>
                  </a:extLst>
                </p:cNvPr>
                <p:cNvSpPr/>
                <p:nvPr/>
              </p:nvSpPr>
              <p:spPr>
                <a:xfrm rot="20952697">
                  <a:off x="7300815" y="6810884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四角形: 角を丸くする 332">
                  <a:extLst>
                    <a:ext uri="{FF2B5EF4-FFF2-40B4-BE49-F238E27FC236}">
                      <a16:creationId xmlns:a16="http://schemas.microsoft.com/office/drawing/2014/main" id="{D7F43449-F1F0-4559-B6EA-678EC3429989}"/>
                    </a:ext>
                  </a:extLst>
                </p:cNvPr>
                <p:cNvSpPr/>
                <p:nvPr/>
              </p:nvSpPr>
              <p:spPr>
                <a:xfrm rot="20952697">
                  <a:off x="7340208" y="6098318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楕円 14">
                  <a:extLst>
                    <a:ext uri="{FF2B5EF4-FFF2-40B4-BE49-F238E27FC236}">
                      <a16:creationId xmlns:a16="http://schemas.microsoft.com/office/drawing/2014/main" id="{92136158-A727-4068-9FBE-080884AC2E61}"/>
                    </a:ext>
                  </a:extLst>
                </p:cNvPr>
                <p:cNvSpPr/>
                <p:nvPr/>
              </p:nvSpPr>
              <p:spPr>
                <a:xfrm rot="20052697">
                  <a:off x="7552287" y="7016808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619D25E8-D250-453A-96EA-7416FE3A37C3}"/>
                    </a:ext>
                  </a:extLst>
                </p:cNvPr>
                <p:cNvSpPr/>
                <p:nvPr/>
              </p:nvSpPr>
              <p:spPr>
                <a:xfrm rot="20052697">
                  <a:off x="7583360" y="702555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" name="月 335">
                  <a:extLst>
                    <a:ext uri="{FF2B5EF4-FFF2-40B4-BE49-F238E27FC236}">
                      <a16:creationId xmlns:a16="http://schemas.microsoft.com/office/drawing/2014/main" id="{740B154F-DCB9-44F7-BEDD-14D7C3B79A01}"/>
                    </a:ext>
                  </a:extLst>
                </p:cNvPr>
                <p:cNvSpPr/>
                <p:nvPr/>
              </p:nvSpPr>
              <p:spPr>
                <a:xfrm rot="4752697">
                  <a:off x="7464151" y="6451505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81A48788-FE44-4FD4-842D-B8A31BE0F2D4}"/>
                    </a:ext>
                  </a:extLst>
                </p:cNvPr>
                <p:cNvSpPr/>
                <p:nvPr/>
              </p:nvSpPr>
              <p:spPr>
                <a:xfrm rot="14527645">
                  <a:off x="7483835" y="6579581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A7A4E834-86B3-4674-91E3-CF8D88F1AB22}"/>
                    </a:ext>
                  </a:extLst>
                </p:cNvPr>
                <p:cNvSpPr/>
                <p:nvPr/>
              </p:nvSpPr>
              <p:spPr>
                <a:xfrm rot="20952697">
                  <a:off x="7403343" y="6628372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" name="楕円 338">
                  <a:extLst>
                    <a:ext uri="{FF2B5EF4-FFF2-40B4-BE49-F238E27FC236}">
                      <a16:creationId xmlns:a16="http://schemas.microsoft.com/office/drawing/2014/main" id="{D193C758-51F6-4141-B0DC-5C2BC942BF5A}"/>
                    </a:ext>
                  </a:extLst>
                </p:cNvPr>
                <p:cNvSpPr/>
                <p:nvPr/>
              </p:nvSpPr>
              <p:spPr>
                <a:xfrm rot="20952697">
                  <a:off x="7409259" y="6705799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2CE1B8C4-56E8-40CE-A324-D44BEC51F25F}"/>
                    </a:ext>
                  </a:extLst>
                </p:cNvPr>
                <p:cNvSpPr/>
                <p:nvPr/>
              </p:nvSpPr>
              <p:spPr>
                <a:xfrm rot="1152697">
                  <a:off x="7485862" y="6057314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467F1E56-ECDE-41FF-97E4-3FFB569924C6}"/>
                  </a:ext>
                </a:extLst>
              </p:cNvPr>
              <p:cNvGrpSpPr/>
              <p:nvPr/>
            </p:nvGrpSpPr>
            <p:grpSpPr>
              <a:xfrm rot="900000">
                <a:off x="4473717" y="6140664"/>
                <a:ext cx="262583" cy="432734"/>
                <a:chOff x="1213593" y="2419137"/>
                <a:chExt cx="262583" cy="432734"/>
              </a:xfrm>
            </p:grpSpPr>
            <p:sp>
              <p:nvSpPr>
                <p:cNvPr id="329" name="四角形: 上の 2 つの角を丸める 328">
                  <a:extLst>
                    <a:ext uri="{FF2B5EF4-FFF2-40B4-BE49-F238E27FC236}">
                      <a16:creationId xmlns:a16="http://schemas.microsoft.com/office/drawing/2014/main" id="{12E803EA-5BEF-411F-BAE6-6AD5A9CCE372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30" name="四角形: 上の 2 つの角を丸める 329">
                  <a:extLst>
                    <a:ext uri="{FF2B5EF4-FFF2-40B4-BE49-F238E27FC236}">
                      <a16:creationId xmlns:a16="http://schemas.microsoft.com/office/drawing/2014/main" id="{18ACC758-7EBA-433D-BF37-7AF1D256673C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64BDE1E6-A3A7-49C2-ABCA-F4D173689410}"/>
                  </a:ext>
                </a:extLst>
              </p:cNvPr>
              <p:cNvGrpSpPr/>
              <p:nvPr/>
            </p:nvGrpSpPr>
            <p:grpSpPr>
              <a:xfrm>
                <a:off x="4619219" y="5348164"/>
                <a:ext cx="814915" cy="1434133"/>
                <a:chOff x="6253624" y="7170064"/>
                <a:chExt cx="744136" cy="1194654"/>
              </a:xfrm>
            </p:grpSpPr>
            <p:sp>
              <p:nvSpPr>
                <p:cNvPr id="322" name="台形 321">
                  <a:extLst>
                    <a:ext uri="{FF2B5EF4-FFF2-40B4-BE49-F238E27FC236}">
                      <a16:creationId xmlns:a16="http://schemas.microsoft.com/office/drawing/2014/main" id="{73FA6258-B7CD-402E-8087-29AEA609A5C2}"/>
                    </a:ext>
                  </a:extLst>
                </p:cNvPr>
                <p:cNvSpPr/>
                <p:nvPr/>
              </p:nvSpPr>
              <p:spPr>
                <a:xfrm rot="10800000">
                  <a:off x="6412958" y="7692488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95A6F1B5-1C68-4BFC-91E6-8E30312C7B06}"/>
                    </a:ext>
                  </a:extLst>
                </p:cNvPr>
                <p:cNvSpPr/>
                <p:nvPr/>
              </p:nvSpPr>
              <p:spPr>
                <a:xfrm>
                  <a:off x="6253624" y="8192429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4" name="台形 323">
                  <a:extLst>
                    <a:ext uri="{FF2B5EF4-FFF2-40B4-BE49-F238E27FC236}">
                      <a16:creationId xmlns:a16="http://schemas.microsoft.com/office/drawing/2014/main" id="{6795B734-C28A-40D2-AF84-37C68B8D26E4}"/>
                    </a:ext>
                  </a:extLst>
                </p:cNvPr>
                <p:cNvSpPr/>
                <p:nvPr/>
              </p:nvSpPr>
              <p:spPr>
                <a:xfrm rot="10800000">
                  <a:off x="6290829" y="7305133"/>
                  <a:ext cx="409370" cy="828679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8F793802-F2D3-4DEA-A6B2-C70797DF5260}"/>
                    </a:ext>
                  </a:extLst>
                </p:cNvPr>
                <p:cNvGrpSpPr/>
                <p:nvPr/>
              </p:nvGrpSpPr>
              <p:grpSpPr>
                <a:xfrm rot="19800000">
                  <a:off x="6548443" y="7170064"/>
                  <a:ext cx="449317" cy="1176666"/>
                  <a:chOff x="7745769" y="3860834"/>
                  <a:chExt cx="449317" cy="1176666"/>
                </a:xfrm>
              </p:grpSpPr>
              <p:sp>
                <p:nvSpPr>
                  <p:cNvPr id="326" name="台形 325">
                    <a:extLst>
                      <a:ext uri="{FF2B5EF4-FFF2-40B4-BE49-F238E27FC236}">
                        <a16:creationId xmlns:a16="http://schemas.microsoft.com/office/drawing/2014/main" id="{FBC0001C-5615-46F1-AB5C-86B164B4D2C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05102" y="4365271"/>
                    <a:ext cx="184121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006EE838-3B19-4971-A7F2-166B091060E1}"/>
                      </a:ext>
                    </a:extLst>
                  </p:cNvPr>
                  <p:cNvSpPr/>
                  <p:nvPr/>
                </p:nvSpPr>
                <p:spPr>
                  <a:xfrm>
                    <a:off x="7745769" y="4865211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8" name="台形 802">
                    <a:extLst>
                      <a:ext uri="{FF2B5EF4-FFF2-40B4-BE49-F238E27FC236}">
                        <a16:creationId xmlns:a16="http://schemas.microsoft.com/office/drawing/2014/main" id="{5CB3744C-516E-403A-BDF4-D9FDBC735C3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98506" y="3860834"/>
                    <a:ext cx="396580" cy="944102"/>
                  </a:xfrm>
                  <a:custGeom>
                    <a:avLst/>
                    <a:gdLst>
                      <a:gd name="connsiteX0" fmla="*/ 0 w 448307"/>
                      <a:gd name="connsiteY0" fmla="*/ 994795 h 994795"/>
                      <a:gd name="connsiteX1" fmla="*/ 60400 w 448307"/>
                      <a:gd name="connsiteY1" fmla="*/ 0 h 994795"/>
                      <a:gd name="connsiteX2" fmla="*/ 387907 w 448307"/>
                      <a:gd name="connsiteY2" fmla="*/ 0 h 994795"/>
                      <a:gd name="connsiteX3" fmla="*/ 448307 w 448307"/>
                      <a:gd name="connsiteY3" fmla="*/ 994795 h 994795"/>
                      <a:gd name="connsiteX4" fmla="*/ 0 w 448307"/>
                      <a:gd name="connsiteY4" fmla="*/ 994795 h 994795"/>
                      <a:gd name="connsiteX0" fmla="*/ 0 w 434301"/>
                      <a:gd name="connsiteY0" fmla="*/ 994795 h 1133355"/>
                      <a:gd name="connsiteX1" fmla="*/ 60400 w 434301"/>
                      <a:gd name="connsiteY1" fmla="*/ 0 h 1133355"/>
                      <a:gd name="connsiteX2" fmla="*/ 387907 w 434301"/>
                      <a:gd name="connsiteY2" fmla="*/ 0 h 1133355"/>
                      <a:gd name="connsiteX3" fmla="*/ 434301 w 434301"/>
                      <a:gd name="connsiteY3" fmla="*/ 1133355 h 1133355"/>
                      <a:gd name="connsiteX4" fmla="*/ 0 w 434301"/>
                      <a:gd name="connsiteY4" fmla="*/ 994795 h 11333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4301" h="1133355">
                        <a:moveTo>
                          <a:pt x="0" y="994795"/>
                        </a:moveTo>
                        <a:lnTo>
                          <a:pt x="60400" y="0"/>
                        </a:lnTo>
                        <a:lnTo>
                          <a:pt x="387907" y="0"/>
                        </a:lnTo>
                        <a:lnTo>
                          <a:pt x="434301" y="1133355"/>
                        </a:lnTo>
                        <a:lnTo>
                          <a:pt x="0" y="994795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318" name="四角形: 上の 2 つの角を丸める 317">
                <a:extLst>
                  <a:ext uri="{FF2B5EF4-FFF2-40B4-BE49-F238E27FC236}">
                    <a16:creationId xmlns:a16="http://schemas.microsoft.com/office/drawing/2014/main" id="{F527FB3A-091E-46F0-8E7B-950FDB524DC5}"/>
                  </a:ext>
                </a:extLst>
              </p:cNvPr>
              <p:cNvSpPr/>
              <p:nvPr/>
            </p:nvSpPr>
            <p:spPr>
              <a:xfrm>
                <a:off x="4641075" y="469642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B8B09749-A9F9-4BFB-82CE-AD233CDF527E}"/>
                  </a:ext>
                </a:extLst>
              </p:cNvPr>
              <p:cNvSpPr/>
              <p:nvPr/>
            </p:nvSpPr>
            <p:spPr>
              <a:xfrm>
                <a:off x="4443413" y="480774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E818A3EF-35F3-49C2-897C-AA834AC2D0D1}"/>
                  </a:ext>
                </a:extLst>
              </p:cNvPr>
              <p:cNvSpPr/>
              <p:nvPr/>
            </p:nvSpPr>
            <p:spPr>
              <a:xfrm rot="20376193">
                <a:off x="4634850" y="4706614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7D808F50-65DD-4556-B94F-8DD0AD9C9449}"/>
                  </a:ext>
                </a:extLst>
              </p:cNvPr>
              <p:cNvSpPr/>
              <p:nvPr/>
            </p:nvSpPr>
            <p:spPr>
              <a:xfrm rot="10800000">
                <a:off x="4933880" y="3611205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1749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CEB59FD-0250-41D4-BA80-6639D7525949}"/>
              </a:ext>
            </a:extLst>
          </p:cNvPr>
          <p:cNvSpPr/>
          <p:nvPr/>
        </p:nvSpPr>
        <p:spPr>
          <a:xfrm>
            <a:off x="115181" y="93697"/>
            <a:ext cx="9653353" cy="207831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E01D00-A13E-4D28-A642-410AEE1574D8}"/>
              </a:ext>
            </a:extLst>
          </p:cNvPr>
          <p:cNvSpPr txBox="1"/>
          <p:nvPr/>
        </p:nvSpPr>
        <p:spPr>
          <a:xfrm>
            <a:off x="285749" y="4934006"/>
            <a:ext cx="9315451" cy="146602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自転車から降りて通行</a:t>
            </a:r>
            <a:endParaRPr kumimoji="1" lang="ja-JP" altLang="en-US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1" name="テキスト ボックス 310">
            <a:extLst>
              <a:ext uri="{FF2B5EF4-FFF2-40B4-BE49-F238E27FC236}">
                <a16:creationId xmlns:a16="http://schemas.microsoft.com/office/drawing/2014/main" id="{B741F628-35FE-468B-B9F0-027C135E9B3A}"/>
              </a:ext>
            </a:extLst>
          </p:cNvPr>
          <p:cNvSpPr txBox="1"/>
          <p:nvPr/>
        </p:nvSpPr>
        <p:spPr>
          <a:xfrm>
            <a:off x="0" y="627946"/>
            <a:ext cx="990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ここから先は</a:t>
            </a:r>
          </a:p>
        </p:txBody>
      </p:sp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21D78E48-D449-4C56-A25D-AC8F8C196930}"/>
              </a:ext>
            </a:extLst>
          </p:cNvPr>
          <p:cNvGrpSpPr/>
          <p:nvPr/>
        </p:nvGrpSpPr>
        <p:grpSpPr>
          <a:xfrm>
            <a:off x="494408" y="2326355"/>
            <a:ext cx="8916878" cy="2525508"/>
            <a:chOff x="266242" y="4102052"/>
            <a:chExt cx="9373210" cy="2654755"/>
          </a:xfrm>
        </p:grpSpPr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C3B5D304-F48E-4730-98BF-477C8ED5340A}"/>
                </a:ext>
              </a:extLst>
            </p:cNvPr>
            <p:cNvGrpSpPr/>
            <p:nvPr/>
          </p:nvGrpSpPr>
          <p:grpSpPr>
            <a:xfrm>
              <a:off x="7423972" y="4102052"/>
              <a:ext cx="2215480" cy="2570330"/>
              <a:chOff x="-120906" y="-337928"/>
              <a:chExt cx="2955511" cy="3428890"/>
            </a:xfrm>
          </p:grpSpPr>
          <p:sp>
            <p:nvSpPr>
              <p:cNvPr id="474" name="台形 473">
                <a:extLst>
                  <a:ext uri="{FF2B5EF4-FFF2-40B4-BE49-F238E27FC236}">
                    <a16:creationId xmlns:a16="http://schemas.microsoft.com/office/drawing/2014/main" id="{050BE6F1-CD4B-4DFF-A68D-9A569792D6F2}"/>
                  </a:ext>
                </a:extLst>
              </p:cNvPr>
              <p:cNvSpPr/>
              <p:nvPr/>
            </p:nvSpPr>
            <p:spPr>
              <a:xfrm>
                <a:off x="1482573" y="8140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FBA06A68-93EC-43C1-A2B7-8DFCDF153A79}"/>
                  </a:ext>
                </a:extLst>
              </p:cNvPr>
              <p:cNvGrpSpPr/>
              <p:nvPr/>
            </p:nvGrpSpPr>
            <p:grpSpPr>
              <a:xfrm>
                <a:off x="934875" y="-337928"/>
                <a:ext cx="1286386" cy="1247287"/>
                <a:chOff x="380071" y="1415664"/>
                <a:chExt cx="1286386" cy="1247287"/>
              </a:xfrm>
            </p:grpSpPr>
            <p:sp>
              <p:nvSpPr>
                <p:cNvPr id="516" name="楕円 1">
                  <a:extLst>
                    <a:ext uri="{FF2B5EF4-FFF2-40B4-BE49-F238E27FC236}">
                      <a16:creationId xmlns:a16="http://schemas.microsoft.com/office/drawing/2014/main" id="{65BA005D-0FF9-4606-ADD5-5A6E86C4A032}"/>
                    </a:ext>
                  </a:extLst>
                </p:cNvPr>
                <p:cNvSpPr/>
                <p:nvPr/>
              </p:nvSpPr>
              <p:spPr>
                <a:xfrm>
                  <a:off x="394234" y="2072977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四角形: 角を丸くする 516">
                  <a:extLst>
                    <a:ext uri="{FF2B5EF4-FFF2-40B4-BE49-F238E27FC236}">
                      <a16:creationId xmlns:a16="http://schemas.microsoft.com/office/drawing/2014/main" id="{F483C19A-888D-4CC5-9AD4-B4AA9B3D6D8A}"/>
                    </a:ext>
                  </a:extLst>
                </p:cNvPr>
                <p:cNvSpPr/>
                <p:nvPr/>
              </p:nvSpPr>
              <p:spPr>
                <a:xfrm>
                  <a:off x="471881" y="1458397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8" name="楕円 517">
                  <a:extLst>
                    <a:ext uri="{FF2B5EF4-FFF2-40B4-BE49-F238E27FC236}">
                      <a16:creationId xmlns:a16="http://schemas.microsoft.com/office/drawing/2014/main" id="{974AF5F2-6B3F-4C38-BD5B-0D4C846E3408}"/>
                    </a:ext>
                  </a:extLst>
                </p:cNvPr>
                <p:cNvSpPr/>
                <p:nvPr/>
              </p:nvSpPr>
              <p:spPr>
                <a:xfrm>
                  <a:off x="532432" y="1939464"/>
                  <a:ext cx="114972" cy="203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9" name="正方形/長方形 11">
                  <a:extLst>
                    <a:ext uri="{FF2B5EF4-FFF2-40B4-BE49-F238E27FC236}">
                      <a16:creationId xmlns:a16="http://schemas.microsoft.com/office/drawing/2014/main" id="{68609959-5D84-47EB-AA89-7B0BC2EE2442}"/>
                    </a:ext>
                  </a:extLst>
                </p:cNvPr>
                <p:cNvSpPr/>
                <p:nvPr/>
              </p:nvSpPr>
              <p:spPr>
                <a:xfrm>
                  <a:off x="963146" y="1768588"/>
                  <a:ext cx="114972" cy="359039"/>
                </a:xfrm>
                <a:custGeom>
                  <a:avLst/>
                  <a:gdLst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114972 w 114972"/>
                    <a:gd name="connsiteY2" fmla="*/ 361420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84015 w 114972"/>
                    <a:gd name="connsiteY2" fmla="*/ 359039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59039"/>
                    <a:gd name="connsiteX1" fmla="*/ 114972 w 114972"/>
                    <a:gd name="connsiteY1" fmla="*/ 0 h 359039"/>
                    <a:gd name="connsiteX2" fmla="*/ 84015 w 114972"/>
                    <a:gd name="connsiteY2" fmla="*/ 359039 h 359039"/>
                    <a:gd name="connsiteX3" fmla="*/ 0 w 114972"/>
                    <a:gd name="connsiteY3" fmla="*/ 356658 h 359039"/>
                    <a:gd name="connsiteX4" fmla="*/ 0 w 114972"/>
                    <a:gd name="connsiteY4" fmla="*/ 0 h 359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972" h="359039">
                      <a:moveTo>
                        <a:pt x="0" y="0"/>
                      </a:moveTo>
                      <a:lnTo>
                        <a:pt x="114972" y="0"/>
                      </a:lnTo>
                      <a:lnTo>
                        <a:pt x="84015" y="359039"/>
                      </a:lnTo>
                      <a:lnTo>
                        <a:pt x="0" y="35665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0" name="楕円 14">
                  <a:extLst>
                    <a:ext uri="{FF2B5EF4-FFF2-40B4-BE49-F238E27FC236}">
                      <a16:creationId xmlns:a16="http://schemas.microsoft.com/office/drawing/2014/main" id="{620B8C8F-E67F-441A-899E-9B5CFCC95014}"/>
                    </a:ext>
                  </a:extLst>
                </p:cNvPr>
                <p:cNvSpPr/>
                <p:nvPr/>
              </p:nvSpPr>
              <p:spPr>
                <a:xfrm rot="20700000">
                  <a:off x="597507" y="2319644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591EA2A6-C229-469A-A0B0-A8CC34D925B9}"/>
                    </a:ext>
                  </a:extLst>
                </p:cNvPr>
                <p:cNvSpPr/>
                <p:nvPr/>
              </p:nvSpPr>
              <p:spPr>
                <a:xfrm rot="20700000">
                  <a:off x="628135" y="233146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2" name="月 521">
                  <a:extLst>
                    <a:ext uri="{FF2B5EF4-FFF2-40B4-BE49-F238E27FC236}">
                      <a16:creationId xmlns:a16="http://schemas.microsoft.com/office/drawing/2014/main" id="{3EAA6E81-DE9D-414A-B796-EA5886AE846A}"/>
                    </a:ext>
                  </a:extLst>
                </p:cNvPr>
                <p:cNvSpPr/>
                <p:nvPr/>
              </p:nvSpPr>
              <p:spPr>
                <a:xfrm rot="5400000">
                  <a:off x="605823" y="1742291"/>
                  <a:ext cx="64291" cy="229300"/>
                </a:xfrm>
                <a:prstGeom prst="moon">
                  <a:avLst>
                    <a:gd name="adj" fmla="val 4550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3D4EBE1D-0DF5-4BED-B27F-07C523AD6C8E}"/>
                    </a:ext>
                  </a:extLst>
                </p:cNvPr>
                <p:cNvSpPr/>
                <p:nvPr/>
              </p:nvSpPr>
              <p:spPr>
                <a:xfrm rot="6300000">
                  <a:off x="493832" y="1301903"/>
                  <a:ext cx="1058863" cy="1286386"/>
                </a:xfrm>
                <a:custGeom>
                  <a:avLst/>
                  <a:gdLst>
                    <a:gd name="connsiteX0" fmla="*/ 28683 w 1058863"/>
                    <a:gd name="connsiteY0" fmla="*/ 782818 h 1286386"/>
                    <a:gd name="connsiteX1" fmla="*/ 19470 w 1058863"/>
                    <a:gd name="connsiteY1" fmla="*/ 748435 h 1286386"/>
                    <a:gd name="connsiteX2" fmla="*/ 420603 w 1058863"/>
                    <a:gd name="connsiteY2" fmla="*/ 53653 h 1286386"/>
                    <a:gd name="connsiteX3" fmla="*/ 548174 w 1058863"/>
                    <a:gd name="connsiteY3" fmla="*/ 19471 h 1286386"/>
                    <a:gd name="connsiteX4" fmla="*/ 879618 w 1058863"/>
                    <a:gd name="connsiteY4" fmla="*/ 30962 h 1286386"/>
                    <a:gd name="connsiteX5" fmla="*/ 971043 w 1058863"/>
                    <a:gd name="connsiteY5" fmla="*/ 72675 h 1286386"/>
                    <a:gd name="connsiteX6" fmla="*/ 1027712 w 1058863"/>
                    <a:gd name="connsiteY6" fmla="*/ 162506 h 1286386"/>
                    <a:gd name="connsiteX7" fmla="*/ 1058863 w 1058863"/>
                    <a:gd name="connsiteY7" fmla="*/ 244702 h 1286386"/>
                    <a:gd name="connsiteX8" fmla="*/ 1021954 w 1058863"/>
                    <a:gd name="connsiteY8" fmla="*/ 295635 h 1286386"/>
                    <a:gd name="connsiteX9" fmla="*/ 966845 w 1058863"/>
                    <a:gd name="connsiteY9" fmla="*/ 355097 h 1286386"/>
                    <a:gd name="connsiteX10" fmla="*/ 838769 w 1058863"/>
                    <a:gd name="connsiteY10" fmla="*/ 457665 h 1286386"/>
                    <a:gd name="connsiteX11" fmla="*/ 748960 w 1058863"/>
                    <a:gd name="connsiteY11" fmla="*/ 481729 h 1286386"/>
                    <a:gd name="connsiteX12" fmla="*/ 331999 w 1058863"/>
                    <a:gd name="connsiteY12" fmla="*/ 965405 h 1286386"/>
                    <a:gd name="connsiteX13" fmla="*/ 330053 w 1058863"/>
                    <a:gd name="connsiteY13" fmla="*/ 1037709 h 1286386"/>
                    <a:gd name="connsiteX14" fmla="*/ 347069 w 1058863"/>
                    <a:gd name="connsiteY14" fmla="*/ 1086414 h 1286386"/>
                    <a:gd name="connsiteX15" fmla="*/ 487303 w 1058863"/>
                    <a:gd name="connsiteY15" fmla="*/ 1268406 h 1286386"/>
                    <a:gd name="connsiteX16" fmla="*/ 271451 w 1058863"/>
                    <a:gd name="connsiteY16" fmla="*/ 1137623 h 1286386"/>
                    <a:gd name="connsiteX17" fmla="*/ 264791 w 1058863"/>
                    <a:gd name="connsiteY17" fmla="*/ 1124064 h 1286386"/>
                    <a:gd name="connsiteX18" fmla="*/ 271896 w 1058863"/>
                    <a:gd name="connsiteY18" fmla="*/ 1154837 h 1286386"/>
                    <a:gd name="connsiteX19" fmla="*/ 341655 w 1058863"/>
                    <a:gd name="connsiteY19" fmla="*/ 1286386 h 1286386"/>
                    <a:gd name="connsiteX20" fmla="*/ 167006 w 1058863"/>
                    <a:gd name="connsiteY20" fmla="*/ 1104193 h 1286386"/>
                    <a:gd name="connsiteX21" fmla="*/ 155962 w 1058863"/>
                    <a:gd name="connsiteY21" fmla="*/ 1048197 h 1286386"/>
                    <a:gd name="connsiteX22" fmla="*/ 153551 w 1058863"/>
                    <a:gd name="connsiteY22" fmla="*/ 1010558 h 1286386"/>
                    <a:gd name="connsiteX23" fmla="*/ 128895 w 1058863"/>
                    <a:gd name="connsiteY23" fmla="*/ 984570 h 1286386"/>
                    <a:gd name="connsiteX24" fmla="*/ 28683 w 1058863"/>
                    <a:gd name="connsiteY24" fmla="*/ 782818 h 128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58863" h="1286386">
                      <a:moveTo>
                        <a:pt x="28683" y="782818"/>
                      </a:moveTo>
                      <a:lnTo>
                        <a:pt x="19470" y="748435"/>
                      </a:lnTo>
                      <a:cubicBezTo>
                        <a:pt x="-61619" y="445807"/>
                        <a:pt x="117974" y="134742"/>
                        <a:pt x="420603" y="53653"/>
                      </a:cubicBezTo>
                      <a:lnTo>
                        <a:pt x="548174" y="19471"/>
                      </a:lnTo>
                      <a:cubicBezTo>
                        <a:pt x="661660" y="-10938"/>
                        <a:pt x="776332" y="-4688"/>
                        <a:pt x="879618" y="30962"/>
                      </a:cubicBezTo>
                      <a:lnTo>
                        <a:pt x="971043" y="72675"/>
                      </a:lnTo>
                      <a:lnTo>
                        <a:pt x="1027712" y="162506"/>
                      </a:lnTo>
                      <a:lnTo>
                        <a:pt x="1058863" y="244702"/>
                      </a:lnTo>
                      <a:lnTo>
                        <a:pt x="1021954" y="295635"/>
                      </a:lnTo>
                      <a:cubicBezTo>
                        <a:pt x="1005403" y="315691"/>
                        <a:pt x="986991" y="335549"/>
                        <a:pt x="966845" y="355097"/>
                      </a:cubicBezTo>
                      <a:lnTo>
                        <a:pt x="838769" y="457665"/>
                      </a:lnTo>
                      <a:lnTo>
                        <a:pt x="748960" y="481729"/>
                      </a:lnTo>
                      <a:cubicBezTo>
                        <a:pt x="517261" y="543813"/>
                        <a:pt x="357682" y="740704"/>
                        <a:pt x="331999" y="965405"/>
                      </a:cubicBezTo>
                      <a:lnTo>
                        <a:pt x="330053" y="1037709"/>
                      </a:lnTo>
                      <a:lnTo>
                        <a:pt x="347069" y="1086414"/>
                      </a:lnTo>
                      <a:cubicBezTo>
                        <a:pt x="381023" y="1164175"/>
                        <a:pt x="430413" y="1228970"/>
                        <a:pt x="487303" y="1268406"/>
                      </a:cubicBezTo>
                      <a:cubicBezTo>
                        <a:pt x="411467" y="1288726"/>
                        <a:pt x="326956" y="1233595"/>
                        <a:pt x="271451" y="1137623"/>
                      </a:cubicBezTo>
                      <a:lnTo>
                        <a:pt x="264791" y="1124064"/>
                      </a:lnTo>
                      <a:lnTo>
                        <a:pt x="271896" y="1154837"/>
                      </a:lnTo>
                      <a:cubicBezTo>
                        <a:pt x="288132" y="1205940"/>
                        <a:pt x="311825" y="1251175"/>
                        <a:pt x="341655" y="1286386"/>
                      </a:cubicBezTo>
                      <a:cubicBezTo>
                        <a:pt x="263143" y="1286386"/>
                        <a:pt x="195781" y="1211260"/>
                        <a:pt x="167006" y="1104193"/>
                      </a:cubicBezTo>
                      <a:cubicBezTo>
                        <a:pt x="162211" y="1086348"/>
                        <a:pt x="158487" y="1067616"/>
                        <a:pt x="155962" y="1048197"/>
                      </a:cubicBezTo>
                      <a:lnTo>
                        <a:pt x="153551" y="1010558"/>
                      </a:lnTo>
                      <a:lnTo>
                        <a:pt x="128895" y="984570"/>
                      </a:lnTo>
                      <a:cubicBezTo>
                        <a:pt x="83601" y="926443"/>
                        <a:pt x="48955" y="858475"/>
                        <a:pt x="28683" y="7828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4AB7669D-63CA-46AB-A0C7-EBFF5C0AE3C7}"/>
                    </a:ext>
                  </a:extLst>
                </p:cNvPr>
                <p:cNvSpPr/>
                <p:nvPr/>
              </p:nvSpPr>
              <p:spPr>
                <a:xfrm>
                  <a:off x="1033257" y="195863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FD33EFC7-A068-4A98-A674-8A6A8FBD4CCB}"/>
                    </a:ext>
                  </a:extLst>
                </p:cNvPr>
                <p:cNvSpPr/>
                <p:nvPr/>
              </p:nvSpPr>
              <p:spPr>
                <a:xfrm>
                  <a:off x="1033257" y="199243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62CB23DA-FD5F-4D2E-A059-4C84B0881345}"/>
                  </a:ext>
                </a:extLst>
              </p:cNvPr>
              <p:cNvGrpSpPr/>
              <p:nvPr/>
            </p:nvGrpSpPr>
            <p:grpSpPr>
              <a:xfrm>
                <a:off x="-120906" y="12725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498" name="グループ化 497">
                  <a:extLst>
                    <a:ext uri="{FF2B5EF4-FFF2-40B4-BE49-F238E27FC236}">
                      <a16:creationId xmlns:a16="http://schemas.microsoft.com/office/drawing/2014/main" id="{05CF70B3-1B8D-4100-ACE8-89E73DE7A8BF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502" name="星: 32 pt 501">
                    <a:extLst>
                      <a:ext uri="{FF2B5EF4-FFF2-40B4-BE49-F238E27FC236}">
                        <a16:creationId xmlns:a16="http://schemas.microsoft.com/office/drawing/2014/main" id="{6303B75C-0201-42DA-BBC5-2923BAFF17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3" name="星: 32 pt 502">
                    <a:extLst>
                      <a:ext uri="{FF2B5EF4-FFF2-40B4-BE49-F238E27FC236}">
                        <a16:creationId xmlns:a16="http://schemas.microsoft.com/office/drawing/2014/main" id="{F5F0ADE3-8E62-4C71-B2D5-7894873FD0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4" name="円: 塗りつぶしなし 503">
                    <a:extLst>
                      <a:ext uri="{FF2B5EF4-FFF2-40B4-BE49-F238E27FC236}">
                        <a16:creationId xmlns:a16="http://schemas.microsoft.com/office/drawing/2014/main" id="{EC94D61C-EFE9-451B-83EF-9727B3B9A1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5" name="円: 塗りつぶしなし 504">
                    <a:extLst>
                      <a:ext uri="{FF2B5EF4-FFF2-40B4-BE49-F238E27FC236}">
                        <a16:creationId xmlns:a16="http://schemas.microsoft.com/office/drawing/2014/main" id="{0B1F0FE9-4E8F-42B5-9816-0266718EB4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6" name="アーチ 505">
                    <a:extLst>
                      <a:ext uri="{FF2B5EF4-FFF2-40B4-BE49-F238E27FC236}">
                        <a16:creationId xmlns:a16="http://schemas.microsoft.com/office/drawing/2014/main" id="{67D97E7E-7C1B-442C-9B50-A81B1BF4BC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7" name="フリーフォーム: 図形 506">
                    <a:extLst>
                      <a:ext uri="{FF2B5EF4-FFF2-40B4-BE49-F238E27FC236}">
                        <a16:creationId xmlns:a16="http://schemas.microsoft.com/office/drawing/2014/main" id="{6ABC9177-0D46-428F-83CF-1B8F844BA4F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8" name="円: 塗りつぶしなし 507">
                    <a:extLst>
                      <a:ext uri="{FF2B5EF4-FFF2-40B4-BE49-F238E27FC236}">
                        <a16:creationId xmlns:a16="http://schemas.microsoft.com/office/drawing/2014/main" id="{AF8F3BB2-00EC-42FB-8A0A-530DFECF34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9" name="円: 塗りつぶしなし 508">
                    <a:extLst>
                      <a:ext uri="{FF2B5EF4-FFF2-40B4-BE49-F238E27FC236}">
                        <a16:creationId xmlns:a16="http://schemas.microsoft.com/office/drawing/2014/main" id="{48351033-C6F4-4AEC-9F05-12C6FB1F48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10" name="四角形: 角を丸くする 509">
                    <a:extLst>
                      <a:ext uri="{FF2B5EF4-FFF2-40B4-BE49-F238E27FC236}">
                        <a16:creationId xmlns:a16="http://schemas.microsoft.com/office/drawing/2014/main" id="{3D837F93-F739-4E7B-9DDD-59935877794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11" name="四角形: 上の 2 つの角を丸める 510">
                    <a:extLst>
                      <a:ext uri="{FF2B5EF4-FFF2-40B4-BE49-F238E27FC236}">
                        <a16:creationId xmlns:a16="http://schemas.microsoft.com/office/drawing/2014/main" id="{27589496-7D8F-4F8F-BD2D-498483D1AF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12" name="台形 511">
                    <a:extLst>
                      <a:ext uri="{FF2B5EF4-FFF2-40B4-BE49-F238E27FC236}">
                        <a16:creationId xmlns:a16="http://schemas.microsoft.com/office/drawing/2014/main" id="{72169F28-25C5-4D45-ACDD-AF7E8DC6507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13" name="アーチ 512">
                    <a:extLst>
                      <a:ext uri="{FF2B5EF4-FFF2-40B4-BE49-F238E27FC236}">
                        <a16:creationId xmlns:a16="http://schemas.microsoft.com/office/drawing/2014/main" id="{5807EB2C-FDC3-471F-A9A6-E5B5C0E347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14" name="四角形: 角を丸くする 513">
                    <a:extLst>
                      <a:ext uri="{FF2B5EF4-FFF2-40B4-BE49-F238E27FC236}">
                        <a16:creationId xmlns:a16="http://schemas.microsoft.com/office/drawing/2014/main" id="{374C390A-F0B1-42E4-8305-866B8C0BFB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15" name="楕円 514">
                    <a:extLst>
                      <a:ext uri="{FF2B5EF4-FFF2-40B4-BE49-F238E27FC236}">
                        <a16:creationId xmlns:a16="http://schemas.microsoft.com/office/drawing/2014/main" id="{868C26BA-520E-43AF-AE66-B9705B64DC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99" name="グループ化 498">
                  <a:extLst>
                    <a:ext uri="{FF2B5EF4-FFF2-40B4-BE49-F238E27FC236}">
                      <a16:creationId xmlns:a16="http://schemas.microsoft.com/office/drawing/2014/main" id="{45703712-7AA6-4CED-B23C-29D5324F78FE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500" name="フリーフォーム: 図形 499">
                    <a:extLst>
                      <a:ext uri="{FF2B5EF4-FFF2-40B4-BE49-F238E27FC236}">
                        <a16:creationId xmlns:a16="http://schemas.microsoft.com/office/drawing/2014/main" id="{069822E3-2427-4128-939B-004A46C0379C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1" name="楕円 500">
                    <a:extLst>
                      <a:ext uri="{FF2B5EF4-FFF2-40B4-BE49-F238E27FC236}">
                        <a16:creationId xmlns:a16="http://schemas.microsoft.com/office/drawing/2014/main" id="{6B761327-3AE0-4DD2-8C58-90078F29C30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4F3DFE91-D345-4071-8A26-564CE3378FCC}"/>
                  </a:ext>
                </a:extLst>
              </p:cNvPr>
              <p:cNvGrpSpPr/>
              <p:nvPr/>
            </p:nvGrpSpPr>
            <p:grpSpPr>
              <a:xfrm>
                <a:off x="601752" y="932348"/>
                <a:ext cx="652877" cy="334322"/>
                <a:chOff x="671569" y="862641"/>
                <a:chExt cx="683016" cy="349755"/>
              </a:xfrm>
            </p:grpSpPr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CE1FBACD-38D3-433B-90F9-7C4913105E01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6" name="四角形: 角を丸くする 495">
                  <a:extLst>
                    <a:ext uri="{FF2B5EF4-FFF2-40B4-BE49-F238E27FC236}">
                      <a16:creationId xmlns:a16="http://schemas.microsoft.com/office/drawing/2014/main" id="{2511CCEF-343A-4B81-B1A8-2EAC74928394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7" name="四角形: 角を丸くする 496">
                  <a:extLst>
                    <a:ext uri="{FF2B5EF4-FFF2-40B4-BE49-F238E27FC236}">
                      <a16:creationId xmlns:a16="http://schemas.microsoft.com/office/drawing/2014/main" id="{BDDB81D6-1D50-4FBE-BAD8-C01F46E2FCD6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7B2DE02E-28E1-44B1-A525-F43FE51C77CB}"/>
                  </a:ext>
                </a:extLst>
              </p:cNvPr>
              <p:cNvGrpSpPr/>
              <p:nvPr/>
            </p:nvGrpSpPr>
            <p:grpSpPr>
              <a:xfrm>
                <a:off x="1306350" y="1685521"/>
                <a:ext cx="789215" cy="1371004"/>
                <a:chOff x="1444323" y="7429874"/>
                <a:chExt cx="696035" cy="1209135"/>
              </a:xfrm>
            </p:grpSpPr>
            <p:sp>
              <p:nvSpPr>
                <p:cNvPr id="488" name="台形 487">
                  <a:extLst>
                    <a:ext uri="{FF2B5EF4-FFF2-40B4-BE49-F238E27FC236}">
                      <a16:creationId xmlns:a16="http://schemas.microsoft.com/office/drawing/2014/main" id="{5315CBD8-5AC6-40EC-94F2-39A08B3F0EB7}"/>
                    </a:ext>
                  </a:extLst>
                </p:cNvPr>
                <p:cNvSpPr/>
                <p:nvPr/>
              </p:nvSpPr>
              <p:spPr>
                <a:xfrm rot="10800000">
                  <a:off x="1595780" y="7966780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D1EBF1DE-FDB7-424F-889E-0F6948005F26}"/>
                    </a:ext>
                  </a:extLst>
                </p:cNvPr>
                <p:cNvSpPr/>
                <p:nvPr/>
              </p:nvSpPr>
              <p:spPr>
                <a:xfrm>
                  <a:off x="1444323" y="8466720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0" name="台形 489">
                  <a:extLst>
                    <a:ext uri="{FF2B5EF4-FFF2-40B4-BE49-F238E27FC236}">
                      <a16:creationId xmlns:a16="http://schemas.microsoft.com/office/drawing/2014/main" id="{10017D1B-1CC8-456D-94C3-62EB8413920E}"/>
                    </a:ext>
                  </a:extLst>
                </p:cNvPr>
                <p:cNvSpPr/>
                <p:nvPr/>
              </p:nvSpPr>
              <p:spPr>
                <a:xfrm rot="10800000">
                  <a:off x="1479103" y="7579426"/>
                  <a:ext cx="409370" cy="45005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91" name="グループ化 490">
                  <a:extLst>
                    <a:ext uri="{FF2B5EF4-FFF2-40B4-BE49-F238E27FC236}">
                      <a16:creationId xmlns:a16="http://schemas.microsoft.com/office/drawing/2014/main" id="{55EFFD04-5E5D-48EA-B0CC-C82137CD32DC}"/>
                    </a:ext>
                  </a:extLst>
                </p:cNvPr>
                <p:cNvGrpSpPr/>
                <p:nvPr/>
              </p:nvGrpSpPr>
              <p:grpSpPr>
                <a:xfrm rot="19800000">
                  <a:off x="1683843" y="7429874"/>
                  <a:ext cx="456515" cy="1187512"/>
                  <a:chOff x="781238" y="3824432"/>
                  <a:chExt cx="456515" cy="1187512"/>
                </a:xfrm>
              </p:grpSpPr>
              <p:sp>
                <p:nvSpPr>
                  <p:cNvPr id="492" name="台形 491">
                    <a:extLst>
                      <a:ext uri="{FF2B5EF4-FFF2-40B4-BE49-F238E27FC236}">
                        <a16:creationId xmlns:a16="http://schemas.microsoft.com/office/drawing/2014/main" id="{0BB8B89F-D4AC-4834-8AB0-237F8A7B211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32696" y="4339716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C5B98251-E7F5-4D70-A9A0-D495C38CD741}"/>
                      </a:ext>
                    </a:extLst>
                  </p:cNvPr>
                  <p:cNvSpPr/>
                  <p:nvPr/>
                </p:nvSpPr>
                <p:spPr>
                  <a:xfrm>
                    <a:off x="781238" y="4839655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4" name="台形 825">
                    <a:extLst>
                      <a:ext uri="{FF2B5EF4-FFF2-40B4-BE49-F238E27FC236}">
                        <a16:creationId xmlns:a16="http://schemas.microsoft.com/office/drawing/2014/main" id="{210384FA-4731-47E8-9062-B6A243FD9EF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45637" y="3824432"/>
                    <a:ext cx="392116" cy="580746"/>
                  </a:xfrm>
                  <a:custGeom>
                    <a:avLst/>
                    <a:gdLst>
                      <a:gd name="connsiteX0" fmla="*/ 0 w 464173"/>
                      <a:gd name="connsiteY0" fmla="*/ 510308 h 510308"/>
                      <a:gd name="connsiteX1" fmla="*/ 62538 w 464173"/>
                      <a:gd name="connsiteY1" fmla="*/ 0 h 510308"/>
                      <a:gd name="connsiteX2" fmla="*/ 401635 w 464173"/>
                      <a:gd name="connsiteY2" fmla="*/ 0 h 510308"/>
                      <a:gd name="connsiteX3" fmla="*/ 464173 w 464173"/>
                      <a:gd name="connsiteY3" fmla="*/ 510308 h 510308"/>
                      <a:gd name="connsiteX4" fmla="*/ 0 w 464173"/>
                      <a:gd name="connsiteY4" fmla="*/ 510308 h 510308"/>
                      <a:gd name="connsiteX0" fmla="*/ 0 w 444610"/>
                      <a:gd name="connsiteY0" fmla="*/ 510308 h 658492"/>
                      <a:gd name="connsiteX1" fmla="*/ 62538 w 444610"/>
                      <a:gd name="connsiteY1" fmla="*/ 0 h 658492"/>
                      <a:gd name="connsiteX2" fmla="*/ 401635 w 444610"/>
                      <a:gd name="connsiteY2" fmla="*/ 0 h 658492"/>
                      <a:gd name="connsiteX3" fmla="*/ 444610 w 444610"/>
                      <a:gd name="connsiteY3" fmla="*/ 658492 h 658492"/>
                      <a:gd name="connsiteX4" fmla="*/ 0 w 444610"/>
                      <a:gd name="connsiteY4" fmla="*/ 510308 h 658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4610" h="658492">
                        <a:moveTo>
                          <a:pt x="0" y="510308"/>
                        </a:moveTo>
                        <a:lnTo>
                          <a:pt x="62538" y="0"/>
                        </a:lnTo>
                        <a:lnTo>
                          <a:pt x="401635" y="0"/>
                        </a:lnTo>
                        <a:lnTo>
                          <a:pt x="444610" y="658492"/>
                        </a:lnTo>
                        <a:lnTo>
                          <a:pt x="0" y="510308"/>
                        </a:lnTo>
                        <a:close/>
                      </a:path>
                    </a:pathLst>
                  </a:custGeom>
                  <a:solidFill>
                    <a:srgbClr val="4472C4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479" name="四角形: 上の 2 つの角を丸める 36">
                <a:extLst>
                  <a:ext uri="{FF2B5EF4-FFF2-40B4-BE49-F238E27FC236}">
                    <a16:creationId xmlns:a16="http://schemas.microsoft.com/office/drawing/2014/main" id="{34282300-AF3B-4277-9906-C7E65BE48462}"/>
                  </a:ext>
                </a:extLst>
              </p:cNvPr>
              <p:cNvSpPr/>
              <p:nvPr/>
            </p:nvSpPr>
            <p:spPr>
              <a:xfrm rot="2700000">
                <a:off x="1310896" y="109664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FC8B059D-11A3-40A4-B2AF-B25FDDBEBE5A}"/>
                  </a:ext>
                </a:extLst>
              </p:cNvPr>
              <p:cNvSpPr/>
              <p:nvPr/>
            </p:nvSpPr>
            <p:spPr>
              <a:xfrm>
                <a:off x="935672" y="9388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1" name="四角形: 上の 2 つの角を丸める 480">
                <a:extLst>
                  <a:ext uri="{FF2B5EF4-FFF2-40B4-BE49-F238E27FC236}">
                    <a16:creationId xmlns:a16="http://schemas.microsoft.com/office/drawing/2014/main" id="{7144F663-527E-4460-9F57-C5A302CC73C1}"/>
                  </a:ext>
                </a:extLst>
              </p:cNvPr>
              <p:cNvSpPr/>
              <p:nvPr/>
            </p:nvSpPr>
            <p:spPr>
              <a:xfrm>
                <a:off x="1335900" y="994372"/>
                <a:ext cx="517944" cy="894753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3C87E6CE-DCE5-44EE-B2E1-8FD1A3FF200D}"/>
                  </a:ext>
                </a:extLst>
              </p:cNvPr>
              <p:cNvSpPr/>
              <p:nvPr/>
            </p:nvSpPr>
            <p:spPr>
              <a:xfrm rot="8100000">
                <a:off x="1139549" y="10397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四角形: 上の 2 つの角を丸める 36">
                <a:extLst>
                  <a:ext uri="{FF2B5EF4-FFF2-40B4-BE49-F238E27FC236}">
                    <a16:creationId xmlns:a16="http://schemas.microsoft.com/office/drawing/2014/main" id="{87471D05-83BD-4280-A894-0E07D63BA3DA}"/>
                  </a:ext>
                </a:extLst>
              </p:cNvPr>
              <p:cNvSpPr/>
              <p:nvPr/>
            </p:nvSpPr>
            <p:spPr>
              <a:xfrm rot="2700000">
                <a:off x="1436794" y="112170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四角形: 上の 2 つの角を丸める 483">
                <a:extLst>
                  <a:ext uri="{FF2B5EF4-FFF2-40B4-BE49-F238E27FC236}">
                    <a16:creationId xmlns:a16="http://schemas.microsoft.com/office/drawing/2014/main" id="{359376BD-1EC5-4B28-8CFA-0A2174FE58AB}"/>
                  </a:ext>
                </a:extLst>
              </p:cNvPr>
              <p:cNvSpPr/>
              <p:nvPr/>
            </p:nvSpPr>
            <p:spPr>
              <a:xfrm>
                <a:off x="927471" y="9051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68A63D56-6B6F-4B15-BE65-1080E02F99C0}"/>
                  </a:ext>
                </a:extLst>
              </p:cNvPr>
              <p:cNvGrpSpPr/>
              <p:nvPr/>
            </p:nvGrpSpPr>
            <p:grpSpPr>
              <a:xfrm rot="900000">
                <a:off x="1168542" y="2448139"/>
                <a:ext cx="262583" cy="432734"/>
                <a:chOff x="1213593" y="2419137"/>
                <a:chExt cx="262583" cy="432734"/>
              </a:xfrm>
            </p:grpSpPr>
            <p:sp>
              <p:nvSpPr>
                <p:cNvPr id="486" name="四角形: 上の 2 つの角を丸める 485">
                  <a:extLst>
                    <a:ext uri="{FF2B5EF4-FFF2-40B4-BE49-F238E27FC236}">
                      <a16:creationId xmlns:a16="http://schemas.microsoft.com/office/drawing/2014/main" id="{69D82FC3-FFA3-4632-BC0A-3B1B791B8C67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7" name="四角形: 上の 2 つの角を丸める 486">
                  <a:extLst>
                    <a:ext uri="{FF2B5EF4-FFF2-40B4-BE49-F238E27FC236}">
                      <a16:creationId xmlns:a16="http://schemas.microsoft.com/office/drawing/2014/main" id="{A0683933-D5D9-458F-B043-7EE6FFFDCD8C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916667C2-6496-4F16-AC2B-87457E6AFFFF}"/>
                </a:ext>
              </a:extLst>
            </p:cNvPr>
            <p:cNvGrpSpPr/>
            <p:nvPr/>
          </p:nvGrpSpPr>
          <p:grpSpPr>
            <a:xfrm>
              <a:off x="2551522" y="4218449"/>
              <a:ext cx="2215480" cy="2538358"/>
              <a:chOff x="3165219" y="-295278"/>
              <a:chExt cx="2955511" cy="3386240"/>
            </a:xfrm>
          </p:grpSpPr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0EA6F0C0-2016-4EB7-A968-9B493EBAA906}"/>
                  </a:ext>
                </a:extLst>
              </p:cNvPr>
              <p:cNvSpPr/>
              <p:nvPr/>
            </p:nvSpPr>
            <p:spPr>
              <a:xfrm>
                <a:off x="4221797" y="9388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3" name="台形 422">
                <a:extLst>
                  <a:ext uri="{FF2B5EF4-FFF2-40B4-BE49-F238E27FC236}">
                    <a16:creationId xmlns:a16="http://schemas.microsoft.com/office/drawing/2014/main" id="{A7B6B30A-3DC7-4A70-A27B-DD2EACE15F91}"/>
                  </a:ext>
                </a:extLst>
              </p:cNvPr>
              <p:cNvSpPr/>
              <p:nvPr/>
            </p:nvSpPr>
            <p:spPr>
              <a:xfrm rot="18900000">
                <a:off x="4467750" y="103540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FFC000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4" name="台形 423">
                <a:extLst>
                  <a:ext uri="{FF2B5EF4-FFF2-40B4-BE49-F238E27FC236}">
                    <a16:creationId xmlns:a16="http://schemas.microsoft.com/office/drawing/2014/main" id="{E368CF35-5AFB-4F91-9A9B-F047FFD1F381}"/>
                  </a:ext>
                </a:extLst>
              </p:cNvPr>
              <p:cNvSpPr/>
              <p:nvPr/>
            </p:nvSpPr>
            <p:spPr>
              <a:xfrm>
                <a:off x="4768698" y="8140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B2C4A662-745E-475F-8601-FD4D8865D7AD}"/>
                  </a:ext>
                </a:extLst>
              </p:cNvPr>
              <p:cNvGrpSpPr/>
              <p:nvPr/>
            </p:nvGrpSpPr>
            <p:grpSpPr>
              <a:xfrm>
                <a:off x="3165219" y="1272510"/>
                <a:ext cx="2955511" cy="1818452"/>
                <a:chOff x="3165219" y="1221710"/>
                <a:chExt cx="2955511" cy="1818452"/>
              </a:xfrm>
            </p:grpSpPr>
            <p:grpSp>
              <p:nvGrpSpPr>
                <p:cNvPr id="456" name="グループ化 455">
                  <a:extLst>
                    <a:ext uri="{FF2B5EF4-FFF2-40B4-BE49-F238E27FC236}">
                      <a16:creationId xmlns:a16="http://schemas.microsoft.com/office/drawing/2014/main" id="{E7487249-5F41-4D63-AA1A-C023E7076841}"/>
                    </a:ext>
                  </a:extLst>
                </p:cNvPr>
                <p:cNvGrpSpPr/>
                <p:nvPr/>
              </p:nvGrpSpPr>
              <p:grpSpPr>
                <a:xfrm flipH="1">
                  <a:off x="316521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460" name="星: 32 pt 459">
                    <a:extLst>
                      <a:ext uri="{FF2B5EF4-FFF2-40B4-BE49-F238E27FC236}">
                        <a16:creationId xmlns:a16="http://schemas.microsoft.com/office/drawing/2014/main" id="{56BFC685-3AEB-411F-86BA-00CDB514C3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1" name="星: 32 pt 460">
                    <a:extLst>
                      <a:ext uri="{FF2B5EF4-FFF2-40B4-BE49-F238E27FC236}">
                        <a16:creationId xmlns:a16="http://schemas.microsoft.com/office/drawing/2014/main" id="{CAA41325-A36B-4C87-B3E5-1332C8CA6F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2" name="円: 塗りつぶしなし 461">
                    <a:extLst>
                      <a:ext uri="{FF2B5EF4-FFF2-40B4-BE49-F238E27FC236}">
                        <a16:creationId xmlns:a16="http://schemas.microsoft.com/office/drawing/2014/main" id="{9D717F32-EC10-47F8-9459-3967F4BFC9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3" name="円: 塗りつぶしなし 462">
                    <a:extLst>
                      <a:ext uri="{FF2B5EF4-FFF2-40B4-BE49-F238E27FC236}">
                        <a16:creationId xmlns:a16="http://schemas.microsoft.com/office/drawing/2014/main" id="{DAD73D7B-C72F-4D43-BD76-7C6CF80640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4" name="アーチ 463">
                    <a:extLst>
                      <a:ext uri="{FF2B5EF4-FFF2-40B4-BE49-F238E27FC236}">
                        <a16:creationId xmlns:a16="http://schemas.microsoft.com/office/drawing/2014/main" id="{D7BEAFA3-4273-4E31-A92E-C01B9BC0D2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15BB8F07-7EA6-4AAF-9CC0-7C686287C9A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6" name="円: 塗りつぶしなし 465">
                    <a:extLst>
                      <a:ext uri="{FF2B5EF4-FFF2-40B4-BE49-F238E27FC236}">
                        <a16:creationId xmlns:a16="http://schemas.microsoft.com/office/drawing/2014/main" id="{FBA5E9DB-5D46-474C-AC10-C81D765813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7" name="円: 塗りつぶしなし 466">
                    <a:extLst>
                      <a:ext uri="{FF2B5EF4-FFF2-40B4-BE49-F238E27FC236}">
                        <a16:creationId xmlns:a16="http://schemas.microsoft.com/office/drawing/2014/main" id="{F746AE63-19E9-4B5C-B096-8517F7FE7C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8" name="四角形: 角を丸くする 467">
                    <a:extLst>
                      <a:ext uri="{FF2B5EF4-FFF2-40B4-BE49-F238E27FC236}">
                        <a16:creationId xmlns:a16="http://schemas.microsoft.com/office/drawing/2014/main" id="{D2027358-9288-4BF2-AE3C-4BFCBBCC89C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9" name="四角形: 上の 2 つの角を丸める 468">
                    <a:extLst>
                      <a:ext uri="{FF2B5EF4-FFF2-40B4-BE49-F238E27FC236}">
                        <a16:creationId xmlns:a16="http://schemas.microsoft.com/office/drawing/2014/main" id="{BB461120-29A8-4ADF-A886-8A73B905F6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0" name="台形 469">
                    <a:extLst>
                      <a:ext uri="{FF2B5EF4-FFF2-40B4-BE49-F238E27FC236}">
                        <a16:creationId xmlns:a16="http://schemas.microsoft.com/office/drawing/2014/main" id="{B7389A7F-48B0-468F-A77F-3172F2EE33B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1" name="アーチ 470">
                    <a:extLst>
                      <a:ext uri="{FF2B5EF4-FFF2-40B4-BE49-F238E27FC236}">
                        <a16:creationId xmlns:a16="http://schemas.microsoft.com/office/drawing/2014/main" id="{24D815EA-820F-4BED-97A8-158495E254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2" name="四角形: 角を丸くする 471">
                    <a:extLst>
                      <a:ext uri="{FF2B5EF4-FFF2-40B4-BE49-F238E27FC236}">
                        <a16:creationId xmlns:a16="http://schemas.microsoft.com/office/drawing/2014/main" id="{1CEE1089-937C-4EBE-A6FE-EA7530D0E5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3" name="楕円 472">
                    <a:extLst>
                      <a:ext uri="{FF2B5EF4-FFF2-40B4-BE49-F238E27FC236}">
                        <a16:creationId xmlns:a16="http://schemas.microsoft.com/office/drawing/2014/main" id="{A1029BB8-C2D5-4F92-9279-89D06D2824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57" name="グループ化 456">
                  <a:extLst>
                    <a:ext uri="{FF2B5EF4-FFF2-40B4-BE49-F238E27FC236}">
                      <a16:creationId xmlns:a16="http://schemas.microsoft.com/office/drawing/2014/main" id="{F9DB4693-35E3-48A7-A7F9-B2495322009C}"/>
                    </a:ext>
                  </a:extLst>
                </p:cNvPr>
                <p:cNvGrpSpPr/>
                <p:nvPr/>
              </p:nvGrpSpPr>
              <p:grpSpPr>
                <a:xfrm>
                  <a:off x="436732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214AEED7-320C-4FEA-9906-BA489EAD5EB3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59" name="楕円 458">
                    <a:extLst>
                      <a:ext uri="{FF2B5EF4-FFF2-40B4-BE49-F238E27FC236}">
                        <a16:creationId xmlns:a16="http://schemas.microsoft.com/office/drawing/2014/main" id="{D00C535E-DE5D-4945-A282-ABA3D54717F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0E68621D-AED0-419F-8E56-23EE74EB5505}"/>
                  </a:ext>
                </a:extLst>
              </p:cNvPr>
              <p:cNvGrpSpPr/>
              <p:nvPr/>
            </p:nvGrpSpPr>
            <p:grpSpPr>
              <a:xfrm>
                <a:off x="3887877" y="932348"/>
                <a:ext cx="652877" cy="334322"/>
                <a:chOff x="671569" y="862641"/>
                <a:chExt cx="683016" cy="349755"/>
              </a:xfrm>
            </p:grpSpPr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7F7E09AF-FBFA-43DD-973E-FBD42D012013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4" name="四角形: 角を丸くする 453">
                  <a:extLst>
                    <a:ext uri="{FF2B5EF4-FFF2-40B4-BE49-F238E27FC236}">
                      <a16:creationId xmlns:a16="http://schemas.microsoft.com/office/drawing/2014/main" id="{047FD078-EDB5-4FE3-82D7-B575CE0E4BDD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5" name="四角形: 角を丸くする 454">
                  <a:extLst>
                    <a:ext uri="{FF2B5EF4-FFF2-40B4-BE49-F238E27FC236}">
                      <a16:creationId xmlns:a16="http://schemas.microsoft.com/office/drawing/2014/main" id="{191AF383-152A-443F-8218-D51A5FD1FC8F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B55B9591-3E30-4949-9443-957655BFF472}"/>
                  </a:ext>
                </a:extLst>
              </p:cNvPr>
              <p:cNvSpPr/>
              <p:nvPr/>
            </p:nvSpPr>
            <p:spPr>
              <a:xfrm rot="8100000">
                <a:off x="4425674" y="10397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8" name="四角形: 上の 2 つの角を丸める 427">
                <a:extLst>
                  <a:ext uri="{FF2B5EF4-FFF2-40B4-BE49-F238E27FC236}">
                    <a16:creationId xmlns:a16="http://schemas.microsoft.com/office/drawing/2014/main" id="{CAA85CE5-E216-4442-B86D-E9648DA2E056}"/>
                  </a:ext>
                </a:extLst>
              </p:cNvPr>
              <p:cNvSpPr/>
              <p:nvPr/>
            </p:nvSpPr>
            <p:spPr>
              <a:xfrm>
                <a:off x="4213596" y="9051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29" name="グループ化 428">
                <a:extLst>
                  <a:ext uri="{FF2B5EF4-FFF2-40B4-BE49-F238E27FC236}">
                    <a16:creationId xmlns:a16="http://schemas.microsoft.com/office/drawing/2014/main" id="{2B4A9C14-C360-48AC-9F1A-5C681AC12F05}"/>
                  </a:ext>
                </a:extLst>
              </p:cNvPr>
              <p:cNvGrpSpPr/>
              <p:nvPr/>
            </p:nvGrpSpPr>
            <p:grpSpPr>
              <a:xfrm rot="900000">
                <a:off x="4257389" y="-295278"/>
                <a:ext cx="1155656" cy="1207393"/>
                <a:chOff x="2111676" y="6083742"/>
                <a:chExt cx="1155656" cy="1207393"/>
              </a:xfrm>
            </p:grpSpPr>
            <p:sp>
              <p:nvSpPr>
                <p:cNvPr id="443" name="楕円 1">
                  <a:extLst>
                    <a:ext uri="{FF2B5EF4-FFF2-40B4-BE49-F238E27FC236}">
                      <a16:creationId xmlns:a16="http://schemas.microsoft.com/office/drawing/2014/main" id="{DEE3F5C4-469E-454A-B474-21DA7E0E613B}"/>
                    </a:ext>
                  </a:extLst>
                </p:cNvPr>
                <p:cNvSpPr/>
                <p:nvPr/>
              </p:nvSpPr>
              <p:spPr>
                <a:xfrm rot="20952697">
                  <a:off x="2111676" y="6798422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4" name="四角形: 角を丸くする 443">
                  <a:extLst>
                    <a:ext uri="{FF2B5EF4-FFF2-40B4-BE49-F238E27FC236}">
                      <a16:creationId xmlns:a16="http://schemas.microsoft.com/office/drawing/2014/main" id="{2CB6D4AD-10F9-4137-ABDF-531F459F5A56}"/>
                    </a:ext>
                  </a:extLst>
                </p:cNvPr>
                <p:cNvSpPr/>
                <p:nvPr/>
              </p:nvSpPr>
              <p:spPr>
                <a:xfrm rot="20952697">
                  <a:off x="2154524" y="6086581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5" name="楕円 14">
                  <a:extLst>
                    <a:ext uri="{FF2B5EF4-FFF2-40B4-BE49-F238E27FC236}">
                      <a16:creationId xmlns:a16="http://schemas.microsoft.com/office/drawing/2014/main" id="{A522181C-D8D1-4FF8-8D6D-1E526779AD64}"/>
                    </a:ext>
                  </a:extLst>
                </p:cNvPr>
                <p:cNvSpPr/>
                <p:nvPr/>
              </p:nvSpPr>
              <p:spPr>
                <a:xfrm rot="20052697">
                  <a:off x="2353084" y="7007647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84574C1E-B11B-45A0-9E35-F2F44F6731E8}"/>
                    </a:ext>
                  </a:extLst>
                </p:cNvPr>
                <p:cNvSpPr/>
                <p:nvPr/>
              </p:nvSpPr>
              <p:spPr>
                <a:xfrm rot="20052697">
                  <a:off x="2384157" y="701639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楕円 446">
                  <a:extLst>
                    <a:ext uri="{FF2B5EF4-FFF2-40B4-BE49-F238E27FC236}">
                      <a16:creationId xmlns:a16="http://schemas.microsoft.com/office/drawing/2014/main" id="{B8C2658A-F8DB-4AD3-824F-41139C2C4BC2}"/>
                    </a:ext>
                  </a:extLst>
                </p:cNvPr>
                <p:cNvSpPr/>
                <p:nvPr/>
              </p:nvSpPr>
              <p:spPr>
                <a:xfrm rot="20952697">
                  <a:off x="2219131" y="6616355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楕円 447">
                  <a:extLst>
                    <a:ext uri="{FF2B5EF4-FFF2-40B4-BE49-F238E27FC236}">
                      <a16:creationId xmlns:a16="http://schemas.microsoft.com/office/drawing/2014/main" id="{E9BA2E26-3F91-4E40-A62B-CC6108CB8E54}"/>
                    </a:ext>
                  </a:extLst>
                </p:cNvPr>
                <p:cNvSpPr/>
                <p:nvPr/>
              </p:nvSpPr>
              <p:spPr>
                <a:xfrm rot="20952697">
                  <a:off x="2231614" y="6690186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48A152F9-BDB5-455D-B15B-5472794A30C9}"/>
                    </a:ext>
                  </a:extLst>
                </p:cNvPr>
                <p:cNvSpPr/>
                <p:nvPr/>
              </p:nvSpPr>
              <p:spPr>
                <a:xfrm rot="20952697">
                  <a:off x="2184598" y="6083742"/>
                  <a:ext cx="1039881" cy="753555"/>
                </a:xfrm>
                <a:custGeom>
                  <a:avLst/>
                  <a:gdLst>
                    <a:gd name="connsiteX0" fmla="*/ 466551 w 1039881"/>
                    <a:gd name="connsiteY0" fmla="*/ 0 h 753555"/>
                    <a:gd name="connsiteX1" fmla="*/ 500403 w 1039881"/>
                    <a:gd name="connsiteY1" fmla="*/ 0 h 753555"/>
                    <a:gd name="connsiteX2" fmla="*/ 1039881 w 1039881"/>
                    <a:gd name="connsiteY2" fmla="*/ 539478 h 753555"/>
                    <a:gd name="connsiteX3" fmla="*/ 1039881 w 1039881"/>
                    <a:gd name="connsiteY3" fmla="*/ 665076 h 753555"/>
                    <a:gd name="connsiteX4" fmla="*/ 1030962 w 1039881"/>
                    <a:gd name="connsiteY4" fmla="*/ 753555 h 753555"/>
                    <a:gd name="connsiteX5" fmla="*/ 637969 w 1039881"/>
                    <a:gd name="connsiteY5" fmla="*/ 753555 h 753555"/>
                    <a:gd name="connsiteX6" fmla="*/ 637969 w 1039881"/>
                    <a:gd name="connsiteY6" fmla="*/ 562079 h 753555"/>
                    <a:gd name="connsiteX7" fmla="*/ 572384 w 1039881"/>
                    <a:gd name="connsiteY7" fmla="*/ 496494 h 753555"/>
                    <a:gd name="connsiteX8" fmla="*/ 527425 w 1039881"/>
                    <a:gd name="connsiteY8" fmla="*/ 496494 h 753555"/>
                    <a:gd name="connsiteX9" fmla="*/ 461840 w 1039881"/>
                    <a:gd name="connsiteY9" fmla="*/ 562079 h 753555"/>
                    <a:gd name="connsiteX10" fmla="*/ 461840 w 1039881"/>
                    <a:gd name="connsiteY10" fmla="*/ 753555 h 753555"/>
                    <a:gd name="connsiteX11" fmla="*/ 376890 w 1039881"/>
                    <a:gd name="connsiteY11" fmla="*/ 753555 h 753555"/>
                    <a:gd name="connsiteX12" fmla="*/ 376890 w 1039881"/>
                    <a:gd name="connsiteY12" fmla="*/ 404036 h 753555"/>
                    <a:gd name="connsiteX13" fmla="*/ 372782 w 1039881"/>
                    <a:gd name="connsiteY13" fmla="*/ 394119 h 753555"/>
                    <a:gd name="connsiteX14" fmla="*/ 372782 w 1039881"/>
                    <a:gd name="connsiteY14" fmla="*/ 372914 h 753555"/>
                    <a:gd name="connsiteX15" fmla="*/ 269716 w 1039881"/>
                    <a:gd name="connsiteY15" fmla="*/ 269848 h 753555"/>
                    <a:gd name="connsiteX16" fmla="*/ 0 w 1039881"/>
                    <a:gd name="connsiteY16" fmla="*/ 269848 h 753555"/>
                    <a:gd name="connsiteX17" fmla="*/ 5175 w 1039881"/>
                    <a:gd name="connsiteY17" fmla="*/ 259739 h 753555"/>
                    <a:gd name="connsiteX18" fmla="*/ 466551 w 1039881"/>
                    <a:gd name="connsiteY18" fmla="*/ 0 h 753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39881" h="753555">
                      <a:moveTo>
                        <a:pt x="466551" y="0"/>
                      </a:moveTo>
                      <a:lnTo>
                        <a:pt x="500403" y="0"/>
                      </a:lnTo>
                      <a:cubicBezTo>
                        <a:pt x="798348" y="0"/>
                        <a:pt x="1039881" y="241533"/>
                        <a:pt x="1039881" y="539478"/>
                      </a:cubicBezTo>
                      <a:lnTo>
                        <a:pt x="1039881" y="665076"/>
                      </a:lnTo>
                      <a:lnTo>
                        <a:pt x="1030962" y="753555"/>
                      </a:lnTo>
                      <a:lnTo>
                        <a:pt x="637969" y="753555"/>
                      </a:lnTo>
                      <a:lnTo>
                        <a:pt x="637969" y="562079"/>
                      </a:lnTo>
                      <a:cubicBezTo>
                        <a:pt x="637969" y="525857"/>
                        <a:pt x="608606" y="496494"/>
                        <a:pt x="572384" y="496494"/>
                      </a:cubicBezTo>
                      <a:lnTo>
                        <a:pt x="527425" y="496494"/>
                      </a:lnTo>
                      <a:cubicBezTo>
                        <a:pt x="491203" y="496494"/>
                        <a:pt x="461840" y="525857"/>
                        <a:pt x="461840" y="562079"/>
                      </a:cubicBezTo>
                      <a:lnTo>
                        <a:pt x="461840" y="753555"/>
                      </a:lnTo>
                      <a:lnTo>
                        <a:pt x="376890" y="753555"/>
                      </a:lnTo>
                      <a:lnTo>
                        <a:pt x="376890" y="404036"/>
                      </a:lnTo>
                      <a:lnTo>
                        <a:pt x="372782" y="394119"/>
                      </a:lnTo>
                      <a:lnTo>
                        <a:pt x="372782" y="372914"/>
                      </a:lnTo>
                      <a:cubicBezTo>
                        <a:pt x="372782" y="315992"/>
                        <a:pt x="326638" y="269848"/>
                        <a:pt x="269716" y="269848"/>
                      </a:cubicBezTo>
                      <a:lnTo>
                        <a:pt x="0" y="269848"/>
                      </a:lnTo>
                      <a:lnTo>
                        <a:pt x="5175" y="259739"/>
                      </a:lnTo>
                      <a:cubicBezTo>
                        <a:pt x="99793" y="104019"/>
                        <a:pt x="271025" y="0"/>
                        <a:pt x="466551" y="0"/>
                      </a:cubicBezTo>
                      <a:close/>
                    </a:path>
                  </a:pathLst>
                </a:custGeom>
                <a:pattFill prst="lgConfetti">
                  <a:fgClr>
                    <a:sysClr val="windowText" lastClr="000000">
                      <a:lumMod val="50000"/>
                      <a:lumOff val="50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4B0D9C4C-B2D7-4E6F-B5FF-C23FA12D857E}"/>
                    </a:ext>
                  </a:extLst>
                </p:cNvPr>
                <p:cNvSpPr/>
                <p:nvPr/>
              </p:nvSpPr>
              <p:spPr>
                <a:xfrm rot="20952697">
                  <a:off x="2744412" y="654802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429DCEA1-30FA-4089-A456-B36464F1BB51}"/>
                    </a:ext>
                  </a:extLst>
                </p:cNvPr>
                <p:cNvSpPr/>
                <p:nvPr/>
              </p:nvSpPr>
              <p:spPr>
                <a:xfrm rot="20952697">
                  <a:off x="2743349" y="658639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楕円 216">
                  <a:extLst>
                    <a:ext uri="{FF2B5EF4-FFF2-40B4-BE49-F238E27FC236}">
                      <a16:creationId xmlns:a16="http://schemas.microsoft.com/office/drawing/2014/main" id="{5A64894B-C88A-4DDC-ACF8-618DA80321CF}"/>
                    </a:ext>
                  </a:extLst>
                </p:cNvPr>
                <p:cNvSpPr/>
                <p:nvPr/>
              </p:nvSpPr>
              <p:spPr>
                <a:xfrm rot="20952697">
                  <a:off x="2167172" y="6540699"/>
                  <a:ext cx="289249" cy="61918"/>
                </a:xfrm>
                <a:custGeom>
                  <a:avLst/>
                  <a:gdLst>
                    <a:gd name="connsiteX0" fmla="*/ 0 w 300038"/>
                    <a:gd name="connsiteY0" fmla="*/ 22860 h 45719"/>
                    <a:gd name="connsiteX1" fmla="*/ 150019 w 300038"/>
                    <a:gd name="connsiteY1" fmla="*/ 0 h 45719"/>
                    <a:gd name="connsiteX2" fmla="*/ 300038 w 300038"/>
                    <a:gd name="connsiteY2" fmla="*/ 22860 h 45719"/>
                    <a:gd name="connsiteX3" fmla="*/ 150019 w 300038"/>
                    <a:gd name="connsiteY3" fmla="*/ 45720 h 45719"/>
                    <a:gd name="connsiteX4" fmla="*/ 0 w 300038"/>
                    <a:gd name="connsiteY4" fmla="*/ 22860 h 45719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68104 h 90964"/>
                    <a:gd name="connsiteX1" fmla="*/ 164307 w 300038"/>
                    <a:gd name="connsiteY1" fmla="*/ 0 h 90964"/>
                    <a:gd name="connsiteX2" fmla="*/ 300038 w 300038"/>
                    <a:gd name="connsiteY2" fmla="*/ 68104 h 90964"/>
                    <a:gd name="connsiteX3" fmla="*/ 150019 w 300038"/>
                    <a:gd name="connsiteY3" fmla="*/ 90964 h 90964"/>
                    <a:gd name="connsiteX4" fmla="*/ 0 w 300038"/>
                    <a:gd name="connsiteY4" fmla="*/ 68104 h 90964"/>
                    <a:gd name="connsiteX0" fmla="*/ 0 w 300038"/>
                    <a:gd name="connsiteY0" fmla="*/ 72867 h 95727"/>
                    <a:gd name="connsiteX1" fmla="*/ 154782 w 300038"/>
                    <a:gd name="connsiteY1" fmla="*/ 0 h 95727"/>
                    <a:gd name="connsiteX2" fmla="*/ 300038 w 300038"/>
                    <a:gd name="connsiteY2" fmla="*/ 72867 h 95727"/>
                    <a:gd name="connsiteX3" fmla="*/ 150019 w 300038"/>
                    <a:gd name="connsiteY3" fmla="*/ 95727 h 95727"/>
                    <a:gd name="connsiteX4" fmla="*/ 0 w 300038"/>
                    <a:gd name="connsiteY4" fmla="*/ 72867 h 95727"/>
                    <a:gd name="connsiteX0" fmla="*/ 0 w 300038"/>
                    <a:gd name="connsiteY0" fmla="*/ 72867 h 76377"/>
                    <a:gd name="connsiteX1" fmla="*/ 154782 w 300038"/>
                    <a:gd name="connsiteY1" fmla="*/ 0 h 76377"/>
                    <a:gd name="connsiteX2" fmla="*/ 300038 w 300038"/>
                    <a:gd name="connsiteY2" fmla="*/ 72867 h 76377"/>
                    <a:gd name="connsiteX3" fmla="*/ 150019 w 300038"/>
                    <a:gd name="connsiteY3" fmla="*/ 60008 h 76377"/>
                    <a:gd name="connsiteX4" fmla="*/ 0 w 300038"/>
                    <a:gd name="connsiteY4" fmla="*/ 72867 h 76377"/>
                    <a:gd name="connsiteX0" fmla="*/ 0 w 300038"/>
                    <a:gd name="connsiteY0" fmla="*/ 77630 h 81140"/>
                    <a:gd name="connsiteX1" fmla="*/ 140494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1140"/>
                    <a:gd name="connsiteX1" fmla="*/ 145008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0508"/>
                    <a:gd name="connsiteX1" fmla="*/ 145008 w 300038"/>
                    <a:gd name="connsiteY1" fmla="*/ 0 h 80508"/>
                    <a:gd name="connsiteX2" fmla="*/ 300038 w 300038"/>
                    <a:gd name="connsiteY2" fmla="*/ 77630 h 80508"/>
                    <a:gd name="connsiteX3" fmla="*/ 142495 w 300038"/>
                    <a:gd name="connsiteY3" fmla="*/ 57268 h 80508"/>
                    <a:gd name="connsiteX4" fmla="*/ 0 w 300038"/>
                    <a:gd name="connsiteY4" fmla="*/ 77630 h 80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0038" h="80508">
                      <a:moveTo>
                        <a:pt x="0" y="77630"/>
                      </a:moveTo>
                      <a:cubicBezTo>
                        <a:pt x="0" y="65005"/>
                        <a:pt x="62155" y="0"/>
                        <a:pt x="145008" y="0"/>
                      </a:cubicBezTo>
                      <a:cubicBezTo>
                        <a:pt x="227861" y="0"/>
                        <a:pt x="300038" y="65005"/>
                        <a:pt x="300038" y="77630"/>
                      </a:cubicBezTo>
                      <a:cubicBezTo>
                        <a:pt x="300038" y="90255"/>
                        <a:pt x="225348" y="57268"/>
                        <a:pt x="142495" y="57268"/>
                      </a:cubicBezTo>
                      <a:cubicBezTo>
                        <a:pt x="59642" y="57268"/>
                        <a:pt x="0" y="90255"/>
                        <a:pt x="0" y="7763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2EEC4AF4-0A21-46B4-B139-18DB8CBC3CA9}"/>
                  </a:ext>
                </a:extLst>
              </p:cNvPr>
              <p:cNvGrpSpPr/>
              <p:nvPr/>
            </p:nvGrpSpPr>
            <p:grpSpPr>
              <a:xfrm>
                <a:off x="4595813" y="1653512"/>
                <a:ext cx="809215" cy="1371331"/>
                <a:chOff x="3196624" y="7429587"/>
                <a:chExt cx="737756" cy="1209422"/>
              </a:xfrm>
            </p:grpSpPr>
            <p:sp>
              <p:nvSpPr>
                <p:cNvPr id="436" name="台形 435">
                  <a:extLst>
                    <a:ext uri="{FF2B5EF4-FFF2-40B4-BE49-F238E27FC236}">
                      <a16:creationId xmlns:a16="http://schemas.microsoft.com/office/drawing/2014/main" id="{18B08B4D-47C5-4B83-AABA-50691108F1B2}"/>
                    </a:ext>
                  </a:extLst>
                </p:cNvPr>
                <p:cNvSpPr/>
                <p:nvPr/>
              </p:nvSpPr>
              <p:spPr>
                <a:xfrm rot="10800000">
                  <a:off x="3348081" y="7966780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49460D7A-738D-49AA-9F5E-8206E236C85A}"/>
                    </a:ext>
                  </a:extLst>
                </p:cNvPr>
                <p:cNvSpPr/>
                <p:nvPr/>
              </p:nvSpPr>
              <p:spPr>
                <a:xfrm>
                  <a:off x="3196624" y="8466720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8" name="台形 437">
                  <a:extLst>
                    <a:ext uri="{FF2B5EF4-FFF2-40B4-BE49-F238E27FC236}">
                      <a16:creationId xmlns:a16="http://schemas.microsoft.com/office/drawing/2014/main" id="{D611D3F7-55ED-4E46-ABC2-D26BC0815D14}"/>
                    </a:ext>
                  </a:extLst>
                </p:cNvPr>
                <p:cNvSpPr/>
                <p:nvPr/>
              </p:nvSpPr>
              <p:spPr>
                <a:xfrm rot="10800000">
                  <a:off x="3231404" y="7579424"/>
                  <a:ext cx="409370" cy="828679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78EC6F6F-F18C-4CF0-BC2D-E9B3308BC825}"/>
                    </a:ext>
                  </a:extLst>
                </p:cNvPr>
                <p:cNvGrpSpPr/>
                <p:nvPr/>
              </p:nvGrpSpPr>
              <p:grpSpPr>
                <a:xfrm rot="19800000">
                  <a:off x="3477861" y="7429587"/>
                  <a:ext cx="456519" cy="1188077"/>
                  <a:chOff x="2569669" y="3845006"/>
                  <a:chExt cx="456519" cy="1188077"/>
                </a:xfrm>
              </p:grpSpPr>
              <p:sp>
                <p:nvSpPr>
                  <p:cNvPr id="440" name="台形 439">
                    <a:extLst>
                      <a:ext uri="{FF2B5EF4-FFF2-40B4-BE49-F238E27FC236}">
                        <a16:creationId xmlns:a16="http://schemas.microsoft.com/office/drawing/2014/main" id="{50D9FE00-10EB-41B4-AA22-0E45836A35B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721127" y="4360854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CA9FF266-AB1A-4BCD-85C7-D05BFA126A04}"/>
                      </a:ext>
                    </a:extLst>
                  </p:cNvPr>
                  <p:cNvSpPr/>
                  <p:nvPr/>
                </p:nvSpPr>
                <p:spPr>
                  <a:xfrm>
                    <a:off x="2569669" y="4860794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2" name="台形 832">
                    <a:extLst>
                      <a:ext uri="{FF2B5EF4-FFF2-40B4-BE49-F238E27FC236}">
                        <a16:creationId xmlns:a16="http://schemas.microsoft.com/office/drawing/2014/main" id="{10ECC54A-0AB8-4503-84EA-61EF5C96B53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624962" y="3845006"/>
                    <a:ext cx="401226" cy="959930"/>
                  </a:xfrm>
                  <a:custGeom>
                    <a:avLst/>
                    <a:gdLst>
                      <a:gd name="connsiteX0" fmla="*/ 0 w 449021"/>
                      <a:gd name="connsiteY0" fmla="*/ 939616 h 939616"/>
                      <a:gd name="connsiteX1" fmla="*/ 60497 w 449021"/>
                      <a:gd name="connsiteY1" fmla="*/ 0 h 939616"/>
                      <a:gd name="connsiteX2" fmla="*/ 388524 w 449021"/>
                      <a:gd name="connsiteY2" fmla="*/ 0 h 939616"/>
                      <a:gd name="connsiteX3" fmla="*/ 449021 w 449021"/>
                      <a:gd name="connsiteY3" fmla="*/ 939616 h 939616"/>
                      <a:gd name="connsiteX4" fmla="*/ 0 w 449021"/>
                      <a:gd name="connsiteY4" fmla="*/ 939616 h 939616"/>
                      <a:gd name="connsiteX0" fmla="*/ 0 w 440088"/>
                      <a:gd name="connsiteY0" fmla="*/ 939616 h 1088438"/>
                      <a:gd name="connsiteX1" fmla="*/ 60497 w 440088"/>
                      <a:gd name="connsiteY1" fmla="*/ 0 h 1088438"/>
                      <a:gd name="connsiteX2" fmla="*/ 388524 w 440088"/>
                      <a:gd name="connsiteY2" fmla="*/ 0 h 1088438"/>
                      <a:gd name="connsiteX3" fmla="*/ 440088 w 440088"/>
                      <a:gd name="connsiteY3" fmla="*/ 1088438 h 1088438"/>
                      <a:gd name="connsiteX4" fmla="*/ 0 w 440088"/>
                      <a:gd name="connsiteY4" fmla="*/ 939616 h 10884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0088" h="1088438">
                        <a:moveTo>
                          <a:pt x="0" y="939616"/>
                        </a:moveTo>
                        <a:lnTo>
                          <a:pt x="60497" y="0"/>
                        </a:lnTo>
                        <a:lnTo>
                          <a:pt x="388524" y="0"/>
                        </a:lnTo>
                        <a:lnTo>
                          <a:pt x="440088" y="1088438"/>
                        </a:lnTo>
                        <a:lnTo>
                          <a:pt x="0" y="939616"/>
                        </a:lnTo>
                        <a:close/>
                      </a:path>
                    </a:pathLst>
                  </a:custGeom>
                  <a:solidFill>
                    <a:srgbClr val="4472C4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431" name="四角形: 上の 2 つの角を丸める 430">
                <a:extLst>
                  <a:ext uri="{FF2B5EF4-FFF2-40B4-BE49-F238E27FC236}">
                    <a16:creationId xmlns:a16="http://schemas.microsoft.com/office/drawing/2014/main" id="{4DF366F0-C43B-4154-B62F-E89A12182FC1}"/>
                  </a:ext>
                </a:extLst>
              </p:cNvPr>
              <p:cNvSpPr/>
              <p:nvPr/>
            </p:nvSpPr>
            <p:spPr>
              <a:xfrm>
                <a:off x="4622025" y="9943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442A80CB-73EC-49C3-B895-F90BC97FC31C}"/>
                  </a:ext>
                </a:extLst>
              </p:cNvPr>
              <p:cNvSpPr/>
              <p:nvPr/>
            </p:nvSpPr>
            <p:spPr>
              <a:xfrm>
                <a:off x="4424363" y="110569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ADAA995C-7DB1-4842-88A2-3E5AF8B8BAA5}"/>
                  </a:ext>
                </a:extLst>
              </p:cNvPr>
              <p:cNvGrpSpPr/>
              <p:nvPr/>
            </p:nvGrpSpPr>
            <p:grpSpPr>
              <a:xfrm rot="900000">
                <a:off x="4454667" y="2448139"/>
                <a:ext cx="262583" cy="432734"/>
                <a:chOff x="1213593" y="2419137"/>
                <a:chExt cx="262583" cy="432734"/>
              </a:xfrm>
            </p:grpSpPr>
            <p:sp>
              <p:nvSpPr>
                <p:cNvPr id="434" name="四角形: 上の 2 つの角を丸める 433">
                  <a:extLst>
                    <a:ext uri="{FF2B5EF4-FFF2-40B4-BE49-F238E27FC236}">
                      <a16:creationId xmlns:a16="http://schemas.microsoft.com/office/drawing/2014/main" id="{C61B8DDA-5658-4925-BA9B-DCE7CE46E62E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5" name="四角形: 上の 2 つの角を丸める 434">
                  <a:extLst>
                    <a:ext uri="{FF2B5EF4-FFF2-40B4-BE49-F238E27FC236}">
                      <a16:creationId xmlns:a16="http://schemas.microsoft.com/office/drawing/2014/main" id="{FD274A27-081C-47B8-9636-16075FE6D1A2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5BCCBEC5-3522-4535-A6E7-3645F301D82B}"/>
                </a:ext>
              </a:extLst>
            </p:cNvPr>
            <p:cNvGrpSpPr/>
            <p:nvPr/>
          </p:nvGrpSpPr>
          <p:grpSpPr>
            <a:xfrm>
              <a:off x="266242" y="4201784"/>
              <a:ext cx="2160831" cy="2492293"/>
              <a:chOff x="-120906" y="3384138"/>
              <a:chExt cx="2955511" cy="3408874"/>
            </a:xfrm>
          </p:grpSpPr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1CB7235D-6938-4DF8-AB6E-19E4D2434615}"/>
                  </a:ext>
                </a:extLst>
              </p:cNvPr>
              <p:cNvSpPr/>
              <p:nvPr/>
            </p:nvSpPr>
            <p:spPr>
              <a:xfrm>
                <a:off x="935672" y="464087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四角形: 上の 2 つの角を丸める 36">
                <a:extLst>
                  <a:ext uri="{FF2B5EF4-FFF2-40B4-BE49-F238E27FC236}">
                    <a16:creationId xmlns:a16="http://schemas.microsoft.com/office/drawing/2014/main" id="{50D9BDBC-7979-4719-9474-79F83C35B795}"/>
                  </a:ext>
                </a:extLst>
              </p:cNvPr>
              <p:cNvSpPr/>
              <p:nvPr/>
            </p:nvSpPr>
            <p:spPr>
              <a:xfrm rot="2700000">
                <a:off x="1310896" y="479869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2" name="台形 371">
                <a:extLst>
                  <a:ext uri="{FF2B5EF4-FFF2-40B4-BE49-F238E27FC236}">
                    <a16:creationId xmlns:a16="http://schemas.microsoft.com/office/drawing/2014/main" id="{A6EF822B-C89F-4494-A871-F99E98408A8B}"/>
                  </a:ext>
                </a:extLst>
              </p:cNvPr>
              <p:cNvSpPr/>
              <p:nvPr/>
            </p:nvSpPr>
            <p:spPr>
              <a:xfrm>
                <a:off x="1482573" y="451609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C4C93AD2-9970-45DD-932B-4B4C177225A7}"/>
                  </a:ext>
                </a:extLst>
              </p:cNvPr>
              <p:cNvGrpSpPr/>
              <p:nvPr/>
            </p:nvGrpSpPr>
            <p:grpSpPr>
              <a:xfrm>
                <a:off x="-120906" y="497456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24C123E2-6BAF-411B-8B93-46DFC9390B08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408" name="星: 32 pt 407">
                    <a:extLst>
                      <a:ext uri="{FF2B5EF4-FFF2-40B4-BE49-F238E27FC236}">
                        <a16:creationId xmlns:a16="http://schemas.microsoft.com/office/drawing/2014/main" id="{E81EFAC9-CC24-463E-9C29-704B5C90B5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9" name="星: 32 pt 408">
                    <a:extLst>
                      <a:ext uri="{FF2B5EF4-FFF2-40B4-BE49-F238E27FC236}">
                        <a16:creationId xmlns:a16="http://schemas.microsoft.com/office/drawing/2014/main" id="{FC8477AE-6B2F-4BB5-906A-1356B596F4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0" name="円: 塗りつぶしなし 409">
                    <a:extLst>
                      <a:ext uri="{FF2B5EF4-FFF2-40B4-BE49-F238E27FC236}">
                        <a16:creationId xmlns:a16="http://schemas.microsoft.com/office/drawing/2014/main" id="{AE6E2DC9-4061-4D53-916C-7634CB7F70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1" name="円: 塗りつぶしなし 410">
                    <a:extLst>
                      <a:ext uri="{FF2B5EF4-FFF2-40B4-BE49-F238E27FC236}">
                        <a16:creationId xmlns:a16="http://schemas.microsoft.com/office/drawing/2014/main" id="{C24E9621-5EC9-4AAF-96A0-E3095CE595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2" name="アーチ 411">
                    <a:extLst>
                      <a:ext uri="{FF2B5EF4-FFF2-40B4-BE49-F238E27FC236}">
                        <a16:creationId xmlns:a16="http://schemas.microsoft.com/office/drawing/2014/main" id="{A67BF42B-A9C1-438B-B5C2-D20D334C9A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19B1D196-281C-436E-9FAE-D031592AAE4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4" name="円: 塗りつぶしなし 413">
                    <a:extLst>
                      <a:ext uri="{FF2B5EF4-FFF2-40B4-BE49-F238E27FC236}">
                        <a16:creationId xmlns:a16="http://schemas.microsoft.com/office/drawing/2014/main" id="{F0906958-DB42-4339-8C38-5013411A9A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5" name="円: 塗りつぶしなし 414">
                    <a:extLst>
                      <a:ext uri="{FF2B5EF4-FFF2-40B4-BE49-F238E27FC236}">
                        <a16:creationId xmlns:a16="http://schemas.microsoft.com/office/drawing/2014/main" id="{7956DEEF-6EBD-4DD2-9C1A-6705035F3C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6" name="四角形: 角を丸くする 415">
                    <a:extLst>
                      <a:ext uri="{FF2B5EF4-FFF2-40B4-BE49-F238E27FC236}">
                        <a16:creationId xmlns:a16="http://schemas.microsoft.com/office/drawing/2014/main" id="{246946F5-D7E2-4B68-A625-FF4DDAA4B8A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7" name="四角形: 上の 2 つの角を丸める 416">
                    <a:extLst>
                      <a:ext uri="{FF2B5EF4-FFF2-40B4-BE49-F238E27FC236}">
                        <a16:creationId xmlns:a16="http://schemas.microsoft.com/office/drawing/2014/main" id="{0757E42A-E113-4097-BDAB-378A402200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8" name="台形 417">
                    <a:extLst>
                      <a:ext uri="{FF2B5EF4-FFF2-40B4-BE49-F238E27FC236}">
                        <a16:creationId xmlns:a16="http://schemas.microsoft.com/office/drawing/2014/main" id="{CFE3F0F8-A667-4755-AC98-03FF0F8FAD6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9" name="アーチ 418">
                    <a:extLst>
                      <a:ext uri="{FF2B5EF4-FFF2-40B4-BE49-F238E27FC236}">
                        <a16:creationId xmlns:a16="http://schemas.microsoft.com/office/drawing/2014/main" id="{752475AA-A540-411D-A336-0EAC373DC5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0" name="四角形: 角を丸くする 419">
                    <a:extLst>
                      <a:ext uri="{FF2B5EF4-FFF2-40B4-BE49-F238E27FC236}">
                        <a16:creationId xmlns:a16="http://schemas.microsoft.com/office/drawing/2014/main" id="{DE5D5ED7-C395-4902-989C-E1E7CBD5D1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1" name="楕円 420">
                    <a:extLst>
                      <a:ext uri="{FF2B5EF4-FFF2-40B4-BE49-F238E27FC236}">
                        <a16:creationId xmlns:a16="http://schemas.microsoft.com/office/drawing/2014/main" id="{2EB5E64C-6EF0-4DF4-8289-DB7C2A86C6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05" name="グループ化 404">
                  <a:extLst>
                    <a:ext uri="{FF2B5EF4-FFF2-40B4-BE49-F238E27FC236}">
                      <a16:creationId xmlns:a16="http://schemas.microsoft.com/office/drawing/2014/main" id="{CCD02464-E240-44B9-86F8-D7E62EAE6744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4723FBD4-E72E-4F84-BFAB-10AAF48ECD69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7" name="楕円 406">
                    <a:extLst>
                      <a:ext uri="{FF2B5EF4-FFF2-40B4-BE49-F238E27FC236}">
                        <a16:creationId xmlns:a16="http://schemas.microsoft.com/office/drawing/2014/main" id="{4702E3F5-E8DE-4466-8AB2-A5216A9270D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DFEA546F-819F-43A6-B3C7-72C2A7605788}"/>
                  </a:ext>
                </a:extLst>
              </p:cNvPr>
              <p:cNvGrpSpPr/>
              <p:nvPr/>
            </p:nvGrpSpPr>
            <p:grpSpPr>
              <a:xfrm>
                <a:off x="601752" y="4634398"/>
                <a:ext cx="652877" cy="334322"/>
                <a:chOff x="671569" y="862641"/>
                <a:chExt cx="683016" cy="349755"/>
              </a:xfrm>
            </p:grpSpPr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F0BCE7AD-46E6-4C63-94ED-CE09401301A3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2" name="四角形: 角を丸くする 401">
                  <a:extLst>
                    <a:ext uri="{FF2B5EF4-FFF2-40B4-BE49-F238E27FC236}">
                      <a16:creationId xmlns:a16="http://schemas.microsoft.com/office/drawing/2014/main" id="{862CC1BF-0529-4C32-8131-BD3A83B95240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3" name="四角形: 角を丸くする 402">
                  <a:extLst>
                    <a:ext uri="{FF2B5EF4-FFF2-40B4-BE49-F238E27FC236}">
                      <a16:creationId xmlns:a16="http://schemas.microsoft.com/office/drawing/2014/main" id="{8049DF6B-A641-4B81-868E-908B3A2DC4BE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75" name="四角形: 上の 2 つの角を丸める 374">
                <a:extLst>
                  <a:ext uri="{FF2B5EF4-FFF2-40B4-BE49-F238E27FC236}">
                    <a16:creationId xmlns:a16="http://schemas.microsoft.com/office/drawing/2014/main" id="{871ED71B-6613-43B2-B087-BD9DD404DCF3}"/>
                  </a:ext>
                </a:extLst>
              </p:cNvPr>
              <p:cNvSpPr/>
              <p:nvPr/>
            </p:nvSpPr>
            <p:spPr>
              <a:xfrm>
                <a:off x="927471" y="460716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6" name="四角形: 上の 2 つの角を丸める 375">
                <a:extLst>
                  <a:ext uri="{FF2B5EF4-FFF2-40B4-BE49-F238E27FC236}">
                    <a16:creationId xmlns:a16="http://schemas.microsoft.com/office/drawing/2014/main" id="{F25C341E-E9F3-4DC5-B28E-A3AC040DE054}"/>
                  </a:ext>
                </a:extLst>
              </p:cNvPr>
              <p:cNvSpPr/>
              <p:nvPr/>
            </p:nvSpPr>
            <p:spPr>
              <a:xfrm>
                <a:off x="1335900" y="469642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48029BF8-C911-42E2-A4D2-F6228822FF99}"/>
                  </a:ext>
                </a:extLst>
              </p:cNvPr>
              <p:cNvSpPr/>
              <p:nvPr/>
            </p:nvSpPr>
            <p:spPr>
              <a:xfrm rot="8100000">
                <a:off x="1139549" y="474184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8" name="四角形: 上の 2 つの角を丸める 36">
                <a:extLst>
                  <a:ext uri="{FF2B5EF4-FFF2-40B4-BE49-F238E27FC236}">
                    <a16:creationId xmlns:a16="http://schemas.microsoft.com/office/drawing/2014/main" id="{9C58B1EE-5D54-4378-A860-A07D98920C7A}"/>
                  </a:ext>
                </a:extLst>
              </p:cNvPr>
              <p:cNvSpPr/>
              <p:nvPr/>
            </p:nvSpPr>
            <p:spPr>
              <a:xfrm rot="2700000">
                <a:off x="1436794" y="482375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A6D43647-548E-4896-8146-B0009469EEED}"/>
                  </a:ext>
                </a:extLst>
              </p:cNvPr>
              <p:cNvGrpSpPr/>
              <p:nvPr/>
            </p:nvGrpSpPr>
            <p:grpSpPr>
              <a:xfrm rot="591319">
                <a:off x="1059059" y="3384138"/>
                <a:ext cx="1202047" cy="1321733"/>
                <a:chOff x="5735994" y="6021416"/>
                <a:chExt cx="1202047" cy="1321733"/>
              </a:xfrm>
            </p:grpSpPr>
            <p:sp>
              <p:nvSpPr>
                <p:cNvPr id="390" name="楕円 1">
                  <a:extLst>
                    <a:ext uri="{FF2B5EF4-FFF2-40B4-BE49-F238E27FC236}">
                      <a16:creationId xmlns:a16="http://schemas.microsoft.com/office/drawing/2014/main" id="{B1B1E34D-4B79-4731-8DE8-DC905EA871C1}"/>
                    </a:ext>
                  </a:extLst>
                </p:cNvPr>
                <p:cNvSpPr/>
                <p:nvPr/>
              </p:nvSpPr>
              <p:spPr>
                <a:xfrm rot="20952697">
                  <a:off x="5743407" y="6803495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四角形: 角を丸くする 390">
                  <a:extLst>
                    <a:ext uri="{FF2B5EF4-FFF2-40B4-BE49-F238E27FC236}">
                      <a16:creationId xmlns:a16="http://schemas.microsoft.com/office/drawing/2014/main" id="{1ABF3E2C-CFDC-4660-972E-56881B0C14A6}"/>
                    </a:ext>
                  </a:extLst>
                </p:cNvPr>
                <p:cNvSpPr/>
                <p:nvPr/>
              </p:nvSpPr>
              <p:spPr>
                <a:xfrm rot="20952697">
                  <a:off x="5769388" y="6093485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ED82FAF4-0020-4728-B26E-48A2D3DABA45}"/>
                    </a:ext>
                  </a:extLst>
                </p:cNvPr>
                <p:cNvSpPr/>
                <p:nvPr/>
              </p:nvSpPr>
              <p:spPr>
                <a:xfrm rot="20952697">
                  <a:off x="5829723" y="6626536"/>
                  <a:ext cx="162504" cy="222300"/>
                </a:xfrm>
                <a:custGeom>
                  <a:avLst/>
                  <a:gdLst>
                    <a:gd name="connsiteX0" fmla="*/ 4834 w 162504"/>
                    <a:gd name="connsiteY0" fmla="*/ 0 h 222300"/>
                    <a:gd name="connsiteX1" fmla="*/ 58313 w 162504"/>
                    <a:gd name="connsiteY1" fmla="*/ 60606 h 222300"/>
                    <a:gd name="connsiteX2" fmla="*/ 59634 w 162504"/>
                    <a:gd name="connsiteY2" fmla="*/ 61270 h 222300"/>
                    <a:gd name="connsiteX3" fmla="*/ 64369 w 162504"/>
                    <a:gd name="connsiteY3" fmla="*/ 48858 h 222300"/>
                    <a:gd name="connsiteX4" fmla="*/ 105018 w 162504"/>
                    <a:gd name="connsiteY4" fmla="*/ 19100 h 222300"/>
                    <a:gd name="connsiteX5" fmla="*/ 162504 w 162504"/>
                    <a:gd name="connsiteY5" fmla="*/ 120700 h 222300"/>
                    <a:gd name="connsiteX6" fmla="*/ 105018 w 162504"/>
                    <a:gd name="connsiteY6" fmla="*/ 222300 h 222300"/>
                    <a:gd name="connsiteX7" fmla="*/ 47532 w 162504"/>
                    <a:gd name="connsiteY7" fmla="*/ 120700 h 222300"/>
                    <a:gd name="connsiteX8" fmla="*/ 51697 w 162504"/>
                    <a:gd name="connsiteY8" fmla="*/ 84240 h 222300"/>
                    <a:gd name="connsiteX9" fmla="*/ 44292 w 162504"/>
                    <a:gd name="connsiteY9" fmla="*/ 81512 h 222300"/>
                    <a:gd name="connsiteX10" fmla="*/ 4834 w 162504"/>
                    <a:gd name="connsiteY10" fmla="*/ 0 h 2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2504" h="222300">
                      <a:moveTo>
                        <a:pt x="4834" y="0"/>
                      </a:moveTo>
                      <a:cubicBezTo>
                        <a:pt x="14031" y="21904"/>
                        <a:pt x="33496" y="43962"/>
                        <a:pt x="58313" y="60606"/>
                      </a:cubicBezTo>
                      <a:lnTo>
                        <a:pt x="59634" y="61270"/>
                      </a:lnTo>
                      <a:lnTo>
                        <a:pt x="64369" y="48858"/>
                      </a:lnTo>
                      <a:cubicBezTo>
                        <a:pt x="74772" y="30472"/>
                        <a:pt x="89144" y="19100"/>
                        <a:pt x="105018" y="19100"/>
                      </a:cubicBezTo>
                      <a:cubicBezTo>
                        <a:pt x="136767" y="19100"/>
                        <a:pt x="162504" y="64588"/>
                        <a:pt x="162504" y="120700"/>
                      </a:cubicBezTo>
                      <a:cubicBezTo>
                        <a:pt x="162504" y="176812"/>
                        <a:pt x="136767" y="222300"/>
                        <a:pt x="105018" y="222300"/>
                      </a:cubicBezTo>
                      <a:cubicBezTo>
                        <a:pt x="73269" y="222300"/>
                        <a:pt x="47532" y="176812"/>
                        <a:pt x="47532" y="120700"/>
                      </a:cubicBezTo>
                      <a:lnTo>
                        <a:pt x="51697" y="84240"/>
                      </a:lnTo>
                      <a:lnTo>
                        <a:pt x="44292" y="81512"/>
                      </a:lnTo>
                      <a:cubicBezTo>
                        <a:pt x="8436" y="57465"/>
                        <a:pt x="-9230" y="20971"/>
                        <a:pt x="483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5835289D-6BB2-4BFC-86ED-2D5E72DC622B}"/>
                    </a:ext>
                  </a:extLst>
                </p:cNvPr>
                <p:cNvSpPr/>
                <p:nvPr/>
              </p:nvSpPr>
              <p:spPr>
                <a:xfrm rot="20952697">
                  <a:off x="5735994" y="6021416"/>
                  <a:ext cx="1202047" cy="1321733"/>
                </a:xfrm>
                <a:custGeom>
                  <a:avLst/>
                  <a:gdLst>
                    <a:gd name="connsiteX0" fmla="*/ 568780 w 1202047"/>
                    <a:gd name="connsiteY0" fmla="*/ 0 h 1321733"/>
                    <a:gd name="connsiteX1" fmla="*/ 606170 w 1202047"/>
                    <a:gd name="connsiteY1" fmla="*/ 0 h 1321733"/>
                    <a:gd name="connsiteX2" fmla="*/ 1202047 w 1202047"/>
                    <a:gd name="connsiteY2" fmla="*/ 595877 h 1321733"/>
                    <a:gd name="connsiteX3" fmla="*/ 1202047 w 1202047"/>
                    <a:gd name="connsiteY3" fmla="*/ 684310 h 1321733"/>
                    <a:gd name="connsiteX4" fmla="*/ 1202047 w 1202047"/>
                    <a:gd name="connsiteY4" fmla="*/ 734605 h 1321733"/>
                    <a:gd name="connsiteX5" fmla="*/ 1202047 w 1202047"/>
                    <a:gd name="connsiteY5" fmla="*/ 1321733 h 1321733"/>
                    <a:gd name="connsiteX6" fmla="*/ 632039 w 1202047"/>
                    <a:gd name="connsiteY6" fmla="*/ 1321733 h 1321733"/>
                    <a:gd name="connsiteX7" fmla="*/ 632039 w 1202047"/>
                    <a:gd name="connsiteY7" fmla="*/ 443970 h 1321733"/>
                    <a:gd name="connsiteX8" fmla="*/ 615563 w 1202047"/>
                    <a:gd name="connsiteY8" fmla="*/ 427494 h 1321733"/>
                    <a:gd name="connsiteX9" fmla="*/ 0 w 1202047"/>
                    <a:gd name="connsiteY9" fmla="*/ 427494 h 1321733"/>
                    <a:gd name="connsiteX10" fmla="*/ 19730 w 1202047"/>
                    <a:gd name="connsiteY10" fmla="*/ 363935 h 1321733"/>
                    <a:gd name="connsiteX11" fmla="*/ 568780 w 1202047"/>
                    <a:gd name="connsiteY11" fmla="*/ 0 h 1321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02047" h="1321733">
                      <a:moveTo>
                        <a:pt x="568780" y="0"/>
                      </a:moveTo>
                      <a:lnTo>
                        <a:pt x="606170" y="0"/>
                      </a:lnTo>
                      <a:cubicBezTo>
                        <a:pt x="935264" y="0"/>
                        <a:pt x="1202047" y="266783"/>
                        <a:pt x="1202047" y="595877"/>
                      </a:cubicBezTo>
                      <a:lnTo>
                        <a:pt x="1202047" y="684310"/>
                      </a:lnTo>
                      <a:lnTo>
                        <a:pt x="1202047" y="734605"/>
                      </a:lnTo>
                      <a:lnTo>
                        <a:pt x="1202047" y="1321733"/>
                      </a:lnTo>
                      <a:lnTo>
                        <a:pt x="632039" y="1321733"/>
                      </a:lnTo>
                      <a:lnTo>
                        <a:pt x="632039" y="443970"/>
                      </a:lnTo>
                      <a:cubicBezTo>
                        <a:pt x="632039" y="434871"/>
                        <a:pt x="624662" y="427494"/>
                        <a:pt x="615563" y="427494"/>
                      </a:cubicBezTo>
                      <a:lnTo>
                        <a:pt x="0" y="427494"/>
                      </a:lnTo>
                      <a:lnTo>
                        <a:pt x="19730" y="363935"/>
                      </a:lnTo>
                      <a:cubicBezTo>
                        <a:pt x="110189" y="150066"/>
                        <a:pt x="321960" y="0"/>
                        <a:pt x="56878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89A58681-95DB-46B9-BA7E-2C52C6076847}"/>
                    </a:ext>
                  </a:extLst>
                </p:cNvPr>
                <p:cNvSpPr/>
                <p:nvPr/>
              </p:nvSpPr>
              <p:spPr>
                <a:xfrm rot="20952697">
                  <a:off x="6359332" y="6569702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1C221CC3-8CB3-4A35-8EE9-9620F0EDBF55}"/>
                    </a:ext>
                  </a:extLst>
                </p:cNvPr>
                <p:cNvSpPr/>
                <p:nvPr/>
              </p:nvSpPr>
              <p:spPr>
                <a:xfrm rot="20952697">
                  <a:off x="6358269" y="6608073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6" name="月 395">
                  <a:extLst>
                    <a:ext uri="{FF2B5EF4-FFF2-40B4-BE49-F238E27FC236}">
                      <a16:creationId xmlns:a16="http://schemas.microsoft.com/office/drawing/2014/main" id="{28EEB494-E0CD-4485-873F-8FB616227909}"/>
                    </a:ext>
                  </a:extLst>
                </p:cNvPr>
                <p:cNvSpPr/>
                <p:nvPr/>
              </p:nvSpPr>
              <p:spPr>
                <a:xfrm rot="20235218" flipH="1">
                  <a:off x="6193510" y="6251918"/>
                  <a:ext cx="190500" cy="55245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7" name="楕円 14">
                  <a:extLst>
                    <a:ext uri="{FF2B5EF4-FFF2-40B4-BE49-F238E27FC236}">
                      <a16:creationId xmlns:a16="http://schemas.microsoft.com/office/drawing/2014/main" id="{6178B7FE-5F30-4A5E-9D0A-422BC446EBE2}"/>
                    </a:ext>
                  </a:extLst>
                </p:cNvPr>
                <p:cNvSpPr/>
                <p:nvPr/>
              </p:nvSpPr>
              <p:spPr>
                <a:xfrm rot="20052697">
                  <a:off x="5981468" y="7011975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0F3AFAA6-E471-427C-A5E6-944C77ED6464}"/>
                    </a:ext>
                  </a:extLst>
                </p:cNvPr>
                <p:cNvSpPr/>
                <p:nvPr/>
              </p:nvSpPr>
              <p:spPr>
                <a:xfrm rot="20052697">
                  <a:off x="6012540" y="702071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月 398">
                  <a:extLst>
                    <a:ext uri="{FF2B5EF4-FFF2-40B4-BE49-F238E27FC236}">
                      <a16:creationId xmlns:a16="http://schemas.microsoft.com/office/drawing/2014/main" id="{9FB18D27-3F83-42FC-9945-1A03D2352B17}"/>
                    </a:ext>
                  </a:extLst>
                </p:cNvPr>
                <p:cNvSpPr/>
                <p:nvPr/>
              </p:nvSpPr>
              <p:spPr>
                <a:xfrm rot="4752697">
                  <a:off x="5895382" y="6460826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楕円 399">
                  <a:extLst>
                    <a:ext uri="{FF2B5EF4-FFF2-40B4-BE49-F238E27FC236}">
                      <a16:creationId xmlns:a16="http://schemas.microsoft.com/office/drawing/2014/main" id="{131DDB40-6D22-4540-A2CD-02265C4AF54D}"/>
                    </a:ext>
                  </a:extLst>
                </p:cNvPr>
                <p:cNvSpPr/>
                <p:nvPr/>
              </p:nvSpPr>
              <p:spPr>
                <a:xfrm rot="20952697">
                  <a:off x="5891827" y="6690040"/>
                  <a:ext cx="69180" cy="6918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BDFA0287-A547-4BA8-BB1A-9FB2D14E9771}"/>
                  </a:ext>
                </a:extLst>
              </p:cNvPr>
              <p:cNvGrpSpPr/>
              <p:nvPr/>
            </p:nvGrpSpPr>
            <p:grpSpPr>
              <a:xfrm rot="900000">
                <a:off x="1168542" y="6140664"/>
                <a:ext cx="262583" cy="432734"/>
                <a:chOff x="1213593" y="2419137"/>
                <a:chExt cx="262583" cy="432734"/>
              </a:xfrm>
            </p:grpSpPr>
            <p:sp>
              <p:nvSpPr>
                <p:cNvPr id="388" name="四角形: 上の 2 つの角を丸める 387">
                  <a:extLst>
                    <a:ext uri="{FF2B5EF4-FFF2-40B4-BE49-F238E27FC236}">
                      <a16:creationId xmlns:a16="http://schemas.microsoft.com/office/drawing/2014/main" id="{2D6A2384-DB80-4E2D-A0BA-997CBE987BE8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9" name="四角形: 上の 2 つの角を丸める 388">
                  <a:extLst>
                    <a:ext uri="{FF2B5EF4-FFF2-40B4-BE49-F238E27FC236}">
                      <a16:creationId xmlns:a16="http://schemas.microsoft.com/office/drawing/2014/main" id="{26DFBF60-BC33-4773-9B51-38F808C05725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A9AE0759-E93A-4AB6-999C-80E09E5607D9}"/>
                  </a:ext>
                </a:extLst>
              </p:cNvPr>
              <p:cNvGrpSpPr/>
              <p:nvPr/>
            </p:nvGrpSpPr>
            <p:grpSpPr>
              <a:xfrm>
                <a:off x="1258091" y="5514120"/>
                <a:ext cx="731703" cy="1268173"/>
                <a:chOff x="4665150" y="7308311"/>
                <a:chExt cx="668151" cy="1056407"/>
              </a:xfrm>
            </p:grpSpPr>
            <p:sp>
              <p:nvSpPr>
                <p:cNvPr id="382" name="台形 381">
                  <a:extLst>
                    <a:ext uri="{FF2B5EF4-FFF2-40B4-BE49-F238E27FC236}">
                      <a16:creationId xmlns:a16="http://schemas.microsoft.com/office/drawing/2014/main" id="{5F4DF3BE-0350-43CE-B847-07AC59BE25EA}"/>
                    </a:ext>
                  </a:extLst>
                </p:cNvPr>
                <p:cNvSpPr/>
                <p:nvPr/>
              </p:nvSpPr>
              <p:spPr>
                <a:xfrm rot="10800000">
                  <a:off x="4825350" y="7692488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08B1C8F4-57FB-4227-B150-0A46F9618646}"/>
                    </a:ext>
                  </a:extLst>
                </p:cNvPr>
                <p:cNvSpPr/>
                <p:nvPr/>
              </p:nvSpPr>
              <p:spPr>
                <a:xfrm>
                  <a:off x="4666016" y="8192429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84" name="グループ化 383">
                  <a:extLst>
                    <a:ext uri="{FF2B5EF4-FFF2-40B4-BE49-F238E27FC236}">
                      <a16:creationId xmlns:a16="http://schemas.microsoft.com/office/drawing/2014/main" id="{1B7B53EA-98C3-4779-BB6C-7A7280858A76}"/>
                    </a:ext>
                  </a:extLst>
                </p:cNvPr>
                <p:cNvGrpSpPr/>
                <p:nvPr/>
              </p:nvGrpSpPr>
              <p:grpSpPr>
                <a:xfrm rot="19800000">
                  <a:off x="4989691" y="7666769"/>
                  <a:ext cx="343610" cy="672229"/>
                  <a:chOff x="6158161" y="4365271"/>
                  <a:chExt cx="343610" cy="672229"/>
                </a:xfrm>
              </p:grpSpPr>
              <p:sp>
                <p:nvSpPr>
                  <p:cNvPr id="386" name="台形 385">
                    <a:extLst>
                      <a:ext uri="{FF2B5EF4-FFF2-40B4-BE49-F238E27FC236}">
                        <a16:creationId xmlns:a16="http://schemas.microsoft.com/office/drawing/2014/main" id="{BED5C2CF-C36C-42C7-9C07-3F70326486F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317494" y="4365271"/>
                    <a:ext cx="184121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502EB2EB-86D6-4731-A001-8C215FE36468}"/>
                      </a:ext>
                    </a:extLst>
                  </p:cNvPr>
                  <p:cNvSpPr/>
                  <p:nvPr/>
                </p:nvSpPr>
                <p:spPr>
                  <a:xfrm>
                    <a:off x="6158161" y="4865211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85" name="台形 384">
                  <a:extLst>
                    <a:ext uri="{FF2B5EF4-FFF2-40B4-BE49-F238E27FC236}">
                      <a16:creationId xmlns:a16="http://schemas.microsoft.com/office/drawing/2014/main" id="{41E19635-0AEC-4B33-BE08-5AE5FE5737FF}"/>
                    </a:ext>
                  </a:extLst>
                </p:cNvPr>
                <p:cNvSpPr/>
                <p:nvPr/>
              </p:nvSpPr>
              <p:spPr>
                <a:xfrm>
                  <a:off x="4665150" y="7308311"/>
                  <a:ext cx="619546" cy="577849"/>
                </a:xfrm>
                <a:prstGeom prst="trapezoid">
                  <a:avLst>
                    <a:gd name="adj" fmla="val 12858"/>
                  </a:avLst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1516A6B4-EF57-48B5-8671-D50DD02A89CA}"/>
                </a:ext>
              </a:extLst>
            </p:cNvPr>
            <p:cNvGrpSpPr/>
            <p:nvPr/>
          </p:nvGrpSpPr>
          <p:grpSpPr>
            <a:xfrm>
              <a:off x="4995021" y="4146959"/>
              <a:ext cx="2160831" cy="2528568"/>
              <a:chOff x="3184269" y="3334523"/>
              <a:chExt cx="2955511" cy="3458489"/>
            </a:xfrm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A5224B65-35DE-46DF-A493-A574FE766839}"/>
                  </a:ext>
                </a:extLst>
              </p:cNvPr>
              <p:cNvSpPr/>
              <p:nvPr/>
            </p:nvSpPr>
            <p:spPr>
              <a:xfrm>
                <a:off x="4240847" y="464087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台形 316">
                <a:extLst>
                  <a:ext uri="{FF2B5EF4-FFF2-40B4-BE49-F238E27FC236}">
                    <a16:creationId xmlns:a16="http://schemas.microsoft.com/office/drawing/2014/main" id="{91D2C3B4-84C6-4964-90CD-314F116E4E5B}"/>
                  </a:ext>
                </a:extLst>
              </p:cNvPr>
              <p:cNvSpPr/>
              <p:nvPr/>
            </p:nvSpPr>
            <p:spPr>
              <a:xfrm rot="18900000">
                <a:off x="4486800" y="473745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台形 317">
                <a:extLst>
                  <a:ext uri="{FF2B5EF4-FFF2-40B4-BE49-F238E27FC236}">
                    <a16:creationId xmlns:a16="http://schemas.microsoft.com/office/drawing/2014/main" id="{4230540C-EFC7-4DCB-9B65-D949474C7BE7}"/>
                  </a:ext>
                </a:extLst>
              </p:cNvPr>
              <p:cNvSpPr/>
              <p:nvPr/>
            </p:nvSpPr>
            <p:spPr>
              <a:xfrm>
                <a:off x="4787748" y="451609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C54160FA-F00B-4662-B5D5-295ED0F381B2}"/>
                  </a:ext>
                </a:extLst>
              </p:cNvPr>
              <p:cNvGrpSpPr/>
              <p:nvPr/>
            </p:nvGrpSpPr>
            <p:grpSpPr>
              <a:xfrm>
                <a:off x="3184269" y="4974560"/>
                <a:ext cx="2955511" cy="1818452"/>
                <a:chOff x="6537069" y="1221710"/>
                <a:chExt cx="2955511" cy="1818452"/>
              </a:xfrm>
            </p:grpSpPr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25E85A76-442B-4E3F-9FA0-7E99170A8CA4}"/>
                    </a:ext>
                  </a:extLst>
                </p:cNvPr>
                <p:cNvGrpSpPr/>
                <p:nvPr/>
              </p:nvGrpSpPr>
              <p:grpSpPr>
                <a:xfrm flipH="1">
                  <a:off x="653706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356" name="星: 32 pt 355">
                    <a:extLst>
                      <a:ext uri="{FF2B5EF4-FFF2-40B4-BE49-F238E27FC236}">
                        <a16:creationId xmlns:a16="http://schemas.microsoft.com/office/drawing/2014/main" id="{BC6759E3-5982-471E-95A8-027E2FE4FA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7" name="星: 32 pt 356">
                    <a:extLst>
                      <a:ext uri="{FF2B5EF4-FFF2-40B4-BE49-F238E27FC236}">
                        <a16:creationId xmlns:a16="http://schemas.microsoft.com/office/drawing/2014/main" id="{33CAD49A-6CC7-4F54-A985-92CB115F83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8" name="円: 塗りつぶしなし 357">
                    <a:extLst>
                      <a:ext uri="{FF2B5EF4-FFF2-40B4-BE49-F238E27FC236}">
                        <a16:creationId xmlns:a16="http://schemas.microsoft.com/office/drawing/2014/main" id="{B4F13557-2282-48B4-8DB3-C1D866F844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9" name="円: 塗りつぶしなし 358">
                    <a:extLst>
                      <a:ext uri="{FF2B5EF4-FFF2-40B4-BE49-F238E27FC236}">
                        <a16:creationId xmlns:a16="http://schemas.microsoft.com/office/drawing/2014/main" id="{A04C5A68-FE3F-466E-A8C0-085C33BFAC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0" name="アーチ 359">
                    <a:extLst>
                      <a:ext uri="{FF2B5EF4-FFF2-40B4-BE49-F238E27FC236}">
                        <a16:creationId xmlns:a16="http://schemas.microsoft.com/office/drawing/2014/main" id="{0C8B8E42-8B90-47E4-A1C0-CAA18FF899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1" name="フリーフォーム: 図形 360">
                    <a:extLst>
                      <a:ext uri="{FF2B5EF4-FFF2-40B4-BE49-F238E27FC236}">
                        <a16:creationId xmlns:a16="http://schemas.microsoft.com/office/drawing/2014/main" id="{2131C4C4-F2BB-4957-ADCA-18DBB9E0D57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2" name="円: 塗りつぶしなし 361">
                    <a:extLst>
                      <a:ext uri="{FF2B5EF4-FFF2-40B4-BE49-F238E27FC236}">
                        <a16:creationId xmlns:a16="http://schemas.microsoft.com/office/drawing/2014/main" id="{B85FA265-F5BA-42AB-900B-87845ABCA9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3" name="円: 塗りつぶしなし 362">
                    <a:extLst>
                      <a:ext uri="{FF2B5EF4-FFF2-40B4-BE49-F238E27FC236}">
                        <a16:creationId xmlns:a16="http://schemas.microsoft.com/office/drawing/2014/main" id="{8A170328-B547-4849-A597-93CDE8DADB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4" name="四角形: 角を丸くする 363">
                    <a:extLst>
                      <a:ext uri="{FF2B5EF4-FFF2-40B4-BE49-F238E27FC236}">
                        <a16:creationId xmlns:a16="http://schemas.microsoft.com/office/drawing/2014/main" id="{F75EF03A-45B5-4089-9F1B-A038F4E3996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5" name="四角形: 上の 2 つの角を丸める 364">
                    <a:extLst>
                      <a:ext uri="{FF2B5EF4-FFF2-40B4-BE49-F238E27FC236}">
                        <a16:creationId xmlns:a16="http://schemas.microsoft.com/office/drawing/2014/main" id="{84B66000-17A0-4942-A9B7-1C5D855DF5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6" name="台形 365">
                    <a:extLst>
                      <a:ext uri="{FF2B5EF4-FFF2-40B4-BE49-F238E27FC236}">
                        <a16:creationId xmlns:a16="http://schemas.microsoft.com/office/drawing/2014/main" id="{17B3CA9E-5620-4A10-A8F6-ECF1BA70796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7" name="アーチ 366">
                    <a:extLst>
                      <a:ext uri="{FF2B5EF4-FFF2-40B4-BE49-F238E27FC236}">
                        <a16:creationId xmlns:a16="http://schemas.microsoft.com/office/drawing/2014/main" id="{88B82B10-F5BE-4644-9CB7-9AA12AE9EF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8" name="四角形: 角を丸くする 367">
                    <a:extLst>
                      <a:ext uri="{FF2B5EF4-FFF2-40B4-BE49-F238E27FC236}">
                        <a16:creationId xmlns:a16="http://schemas.microsoft.com/office/drawing/2014/main" id="{5C25E525-2A69-4B67-AE86-69E7DB1C0A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9" name="楕円 368">
                    <a:extLst>
                      <a:ext uri="{FF2B5EF4-FFF2-40B4-BE49-F238E27FC236}">
                        <a16:creationId xmlns:a16="http://schemas.microsoft.com/office/drawing/2014/main" id="{C280AD2B-E83F-459E-9F8F-56FA514269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53" name="グループ化 352">
                  <a:extLst>
                    <a:ext uri="{FF2B5EF4-FFF2-40B4-BE49-F238E27FC236}">
                      <a16:creationId xmlns:a16="http://schemas.microsoft.com/office/drawing/2014/main" id="{8AB04B72-9F75-47FD-B9CB-5B8CD79C931F}"/>
                    </a:ext>
                  </a:extLst>
                </p:cNvPr>
                <p:cNvGrpSpPr/>
                <p:nvPr/>
              </p:nvGrpSpPr>
              <p:grpSpPr>
                <a:xfrm>
                  <a:off x="773917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354" name="フリーフォーム: 図形 353">
                    <a:extLst>
                      <a:ext uri="{FF2B5EF4-FFF2-40B4-BE49-F238E27FC236}">
                        <a16:creationId xmlns:a16="http://schemas.microsoft.com/office/drawing/2014/main" id="{C90ED563-50E8-408A-9D12-5E05170B242E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5" name="楕円 354">
                    <a:extLst>
                      <a:ext uri="{FF2B5EF4-FFF2-40B4-BE49-F238E27FC236}">
                        <a16:creationId xmlns:a16="http://schemas.microsoft.com/office/drawing/2014/main" id="{F5016A7F-F346-4DAF-B76D-F39E26C2F3F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EE52B5D9-48B7-4CAD-A65E-4DAD08E45445}"/>
                  </a:ext>
                </a:extLst>
              </p:cNvPr>
              <p:cNvGrpSpPr/>
              <p:nvPr/>
            </p:nvGrpSpPr>
            <p:grpSpPr>
              <a:xfrm>
                <a:off x="3906927" y="4634398"/>
                <a:ext cx="652877" cy="334322"/>
                <a:chOff x="671569" y="862641"/>
                <a:chExt cx="683016" cy="349755"/>
              </a:xfrm>
            </p:grpSpPr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B43EC153-5805-4CFF-A5DB-3C64A02FD666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0" name="四角形: 角を丸くする 349">
                  <a:extLst>
                    <a:ext uri="{FF2B5EF4-FFF2-40B4-BE49-F238E27FC236}">
                      <a16:creationId xmlns:a16="http://schemas.microsoft.com/office/drawing/2014/main" id="{ED4F2D78-D485-4140-BFC0-763F58FCC3A7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1" name="四角形: 角を丸くする 350">
                  <a:extLst>
                    <a:ext uri="{FF2B5EF4-FFF2-40B4-BE49-F238E27FC236}">
                      <a16:creationId xmlns:a16="http://schemas.microsoft.com/office/drawing/2014/main" id="{AB1C7BB5-F0D6-44EF-9B21-B0DB86195472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336175AB-7FD8-44AE-B674-1347CB1F6AAD}"/>
                  </a:ext>
                </a:extLst>
              </p:cNvPr>
              <p:cNvSpPr/>
              <p:nvPr/>
            </p:nvSpPr>
            <p:spPr>
              <a:xfrm rot="8100000">
                <a:off x="4444724" y="474184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四角形: 上の 2 つの角を丸める 321">
                <a:extLst>
                  <a:ext uri="{FF2B5EF4-FFF2-40B4-BE49-F238E27FC236}">
                    <a16:creationId xmlns:a16="http://schemas.microsoft.com/office/drawing/2014/main" id="{7ADDC0F8-12A7-42BE-A84D-A08FCDE44EBC}"/>
                  </a:ext>
                </a:extLst>
              </p:cNvPr>
              <p:cNvSpPr/>
              <p:nvPr/>
            </p:nvSpPr>
            <p:spPr>
              <a:xfrm>
                <a:off x="4232646" y="460716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81CA0347-0B76-4043-981C-AA47C8E49275}"/>
                  </a:ext>
                </a:extLst>
              </p:cNvPr>
              <p:cNvGrpSpPr/>
              <p:nvPr/>
            </p:nvGrpSpPr>
            <p:grpSpPr>
              <a:xfrm rot="900000">
                <a:off x="4385758" y="3334523"/>
                <a:ext cx="1196261" cy="1319307"/>
                <a:chOff x="7300815" y="5983565"/>
                <a:chExt cx="1196261" cy="1319307"/>
              </a:xfrm>
            </p:grpSpPr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ED045AD8-3A8B-41DC-813E-D67912F252E6}"/>
                    </a:ext>
                  </a:extLst>
                </p:cNvPr>
                <p:cNvSpPr/>
                <p:nvPr/>
              </p:nvSpPr>
              <p:spPr>
                <a:xfrm rot="20952697">
                  <a:off x="7306672" y="5983565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0" name="楕円 1">
                  <a:extLst>
                    <a:ext uri="{FF2B5EF4-FFF2-40B4-BE49-F238E27FC236}">
                      <a16:creationId xmlns:a16="http://schemas.microsoft.com/office/drawing/2014/main" id="{BFB54705-3667-417C-A625-F1D83B81DE6B}"/>
                    </a:ext>
                  </a:extLst>
                </p:cNvPr>
                <p:cNvSpPr/>
                <p:nvPr/>
              </p:nvSpPr>
              <p:spPr>
                <a:xfrm rot="20952697">
                  <a:off x="7300815" y="6810884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" name="四角形: 角を丸くする 340">
                  <a:extLst>
                    <a:ext uri="{FF2B5EF4-FFF2-40B4-BE49-F238E27FC236}">
                      <a16:creationId xmlns:a16="http://schemas.microsoft.com/office/drawing/2014/main" id="{096BD02E-DA82-4B62-92B6-FB3601ECB8DC}"/>
                    </a:ext>
                  </a:extLst>
                </p:cNvPr>
                <p:cNvSpPr/>
                <p:nvPr/>
              </p:nvSpPr>
              <p:spPr>
                <a:xfrm rot="20952697">
                  <a:off x="7340208" y="6098318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" name="楕円 14">
                  <a:extLst>
                    <a:ext uri="{FF2B5EF4-FFF2-40B4-BE49-F238E27FC236}">
                      <a16:creationId xmlns:a16="http://schemas.microsoft.com/office/drawing/2014/main" id="{AA380B8B-C7E0-4C26-BF3D-D8D93556E773}"/>
                    </a:ext>
                  </a:extLst>
                </p:cNvPr>
                <p:cNvSpPr/>
                <p:nvPr/>
              </p:nvSpPr>
              <p:spPr>
                <a:xfrm rot="20052697">
                  <a:off x="7552287" y="7016808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AC255289-7086-4718-B7F6-C7E2C9629640}"/>
                    </a:ext>
                  </a:extLst>
                </p:cNvPr>
                <p:cNvSpPr/>
                <p:nvPr/>
              </p:nvSpPr>
              <p:spPr>
                <a:xfrm rot="20052697">
                  <a:off x="7583360" y="702555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4" name="月 343">
                  <a:extLst>
                    <a:ext uri="{FF2B5EF4-FFF2-40B4-BE49-F238E27FC236}">
                      <a16:creationId xmlns:a16="http://schemas.microsoft.com/office/drawing/2014/main" id="{3FBE9989-4E59-4E45-A676-714985DFDA8D}"/>
                    </a:ext>
                  </a:extLst>
                </p:cNvPr>
                <p:cNvSpPr/>
                <p:nvPr/>
              </p:nvSpPr>
              <p:spPr>
                <a:xfrm rot="4752697">
                  <a:off x="7464151" y="6451505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D3C7E0D5-911C-4458-AA9A-E9D65EB026AA}"/>
                    </a:ext>
                  </a:extLst>
                </p:cNvPr>
                <p:cNvSpPr/>
                <p:nvPr/>
              </p:nvSpPr>
              <p:spPr>
                <a:xfrm rot="14527645">
                  <a:off x="7483835" y="6579581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2FFDA3C1-A7D2-40EB-AEEA-29A06DE95DA4}"/>
                    </a:ext>
                  </a:extLst>
                </p:cNvPr>
                <p:cNvSpPr/>
                <p:nvPr/>
              </p:nvSpPr>
              <p:spPr>
                <a:xfrm rot="20952697">
                  <a:off x="7403343" y="6628372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246FDBF1-E122-4B7F-98C4-EE4BA412F75A}"/>
                    </a:ext>
                  </a:extLst>
                </p:cNvPr>
                <p:cNvSpPr/>
                <p:nvPr/>
              </p:nvSpPr>
              <p:spPr>
                <a:xfrm rot="20952697">
                  <a:off x="7409259" y="6705799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FE9FC609-A896-41E9-B1FC-B96FA5E6F88F}"/>
                    </a:ext>
                  </a:extLst>
                </p:cNvPr>
                <p:cNvSpPr/>
                <p:nvPr/>
              </p:nvSpPr>
              <p:spPr>
                <a:xfrm rot="1152697">
                  <a:off x="7485862" y="6057314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EE9DEEBA-A083-4D59-8E1D-EC4823D5A0C6}"/>
                  </a:ext>
                </a:extLst>
              </p:cNvPr>
              <p:cNvGrpSpPr/>
              <p:nvPr/>
            </p:nvGrpSpPr>
            <p:grpSpPr>
              <a:xfrm rot="900000">
                <a:off x="4473717" y="6140664"/>
                <a:ext cx="262583" cy="432734"/>
                <a:chOff x="1213593" y="2419137"/>
                <a:chExt cx="262583" cy="432734"/>
              </a:xfrm>
            </p:grpSpPr>
            <p:sp>
              <p:nvSpPr>
                <p:cNvPr id="337" name="四角形: 上の 2 つの角を丸める 336">
                  <a:extLst>
                    <a:ext uri="{FF2B5EF4-FFF2-40B4-BE49-F238E27FC236}">
                      <a16:creationId xmlns:a16="http://schemas.microsoft.com/office/drawing/2014/main" id="{A770DB6F-2ED1-41F8-A492-9A777622F2AE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38" name="四角形: 上の 2 つの角を丸める 337">
                  <a:extLst>
                    <a:ext uri="{FF2B5EF4-FFF2-40B4-BE49-F238E27FC236}">
                      <a16:creationId xmlns:a16="http://schemas.microsoft.com/office/drawing/2014/main" id="{49F33879-9A14-4515-BD51-D602D2120A7E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4001E1BF-9DD7-4D7C-90BB-008C1000EECE}"/>
                  </a:ext>
                </a:extLst>
              </p:cNvPr>
              <p:cNvGrpSpPr/>
              <p:nvPr/>
            </p:nvGrpSpPr>
            <p:grpSpPr>
              <a:xfrm>
                <a:off x="4619219" y="5348164"/>
                <a:ext cx="814915" cy="1434133"/>
                <a:chOff x="6253624" y="7170064"/>
                <a:chExt cx="744136" cy="1194654"/>
              </a:xfrm>
            </p:grpSpPr>
            <p:sp>
              <p:nvSpPr>
                <p:cNvPr id="330" name="台形 329">
                  <a:extLst>
                    <a:ext uri="{FF2B5EF4-FFF2-40B4-BE49-F238E27FC236}">
                      <a16:creationId xmlns:a16="http://schemas.microsoft.com/office/drawing/2014/main" id="{77464EFE-BF58-4686-A697-BBD2E3B75CEA}"/>
                    </a:ext>
                  </a:extLst>
                </p:cNvPr>
                <p:cNvSpPr/>
                <p:nvPr/>
              </p:nvSpPr>
              <p:spPr>
                <a:xfrm rot="10800000">
                  <a:off x="6412958" y="7692488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9937DC97-97A0-4345-A674-D7D8F638479A}"/>
                    </a:ext>
                  </a:extLst>
                </p:cNvPr>
                <p:cNvSpPr/>
                <p:nvPr/>
              </p:nvSpPr>
              <p:spPr>
                <a:xfrm>
                  <a:off x="6253624" y="8192429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" name="台形 331">
                  <a:extLst>
                    <a:ext uri="{FF2B5EF4-FFF2-40B4-BE49-F238E27FC236}">
                      <a16:creationId xmlns:a16="http://schemas.microsoft.com/office/drawing/2014/main" id="{12AB5023-BA88-40D8-BF1B-5140C0223DC3}"/>
                    </a:ext>
                  </a:extLst>
                </p:cNvPr>
                <p:cNvSpPr/>
                <p:nvPr/>
              </p:nvSpPr>
              <p:spPr>
                <a:xfrm rot="10800000">
                  <a:off x="6290829" y="7305133"/>
                  <a:ext cx="409370" cy="828679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110D8130-9B2B-4399-AC4A-C5D91EEF821D}"/>
                    </a:ext>
                  </a:extLst>
                </p:cNvPr>
                <p:cNvGrpSpPr/>
                <p:nvPr/>
              </p:nvGrpSpPr>
              <p:grpSpPr>
                <a:xfrm rot="19800000">
                  <a:off x="6548443" y="7170064"/>
                  <a:ext cx="449317" cy="1176666"/>
                  <a:chOff x="7745769" y="3860834"/>
                  <a:chExt cx="449317" cy="1176666"/>
                </a:xfrm>
              </p:grpSpPr>
              <p:sp>
                <p:nvSpPr>
                  <p:cNvPr id="334" name="台形 333">
                    <a:extLst>
                      <a:ext uri="{FF2B5EF4-FFF2-40B4-BE49-F238E27FC236}">
                        <a16:creationId xmlns:a16="http://schemas.microsoft.com/office/drawing/2014/main" id="{E45A382F-9860-4A79-902D-04177436FBC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05102" y="4365271"/>
                    <a:ext cx="184121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A4648126-BEE5-4BB4-BAD6-E67E94FD5E55}"/>
                      </a:ext>
                    </a:extLst>
                  </p:cNvPr>
                  <p:cNvSpPr/>
                  <p:nvPr/>
                </p:nvSpPr>
                <p:spPr>
                  <a:xfrm>
                    <a:off x="7745769" y="4865211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6" name="台形 802">
                    <a:extLst>
                      <a:ext uri="{FF2B5EF4-FFF2-40B4-BE49-F238E27FC236}">
                        <a16:creationId xmlns:a16="http://schemas.microsoft.com/office/drawing/2014/main" id="{735762B4-2AF5-4C46-9B4F-BF0BC34475D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98506" y="3860834"/>
                    <a:ext cx="396580" cy="944102"/>
                  </a:xfrm>
                  <a:custGeom>
                    <a:avLst/>
                    <a:gdLst>
                      <a:gd name="connsiteX0" fmla="*/ 0 w 448307"/>
                      <a:gd name="connsiteY0" fmla="*/ 994795 h 994795"/>
                      <a:gd name="connsiteX1" fmla="*/ 60400 w 448307"/>
                      <a:gd name="connsiteY1" fmla="*/ 0 h 994795"/>
                      <a:gd name="connsiteX2" fmla="*/ 387907 w 448307"/>
                      <a:gd name="connsiteY2" fmla="*/ 0 h 994795"/>
                      <a:gd name="connsiteX3" fmla="*/ 448307 w 448307"/>
                      <a:gd name="connsiteY3" fmla="*/ 994795 h 994795"/>
                      <a:gd name="connsiteX4" fmla="*/ 0 w 448307"/>
                      <a:gd name="connsiteY4" fmla="*/ 994795 h 994795"/>
                      <a:gd name="connsiteX0" fmla="*/ 0 w 434301"/>
                      <a:gd name="connsiteY0" fmla="*/ 994795 h 1133355"/>
                      <a:gd name="connsiteX1" fmla="*/ 60400 w 434301"/>
                      <a:gd name="connsiteY1" fmla="*/ 0 h 1133355"/>
                      <a:gd name="connsiteX2" fmla="*/ 387907 w 434301"/>
                      <a:gd name="connsiteY2" fmla="*/ 0 h 1133355"/>
                      <a:gd name="connsiteX3" fmla="*/ 434301 w 434301"/>
                      <a:gd name="connsiteY3" fmla="*/ 1133355 h 1133355"/>
                      <a:gd name="connsiteX4" fmla="*/ 0 w 434301"/>
                      <a:gd name="connsiteY4" fmla="*/ 994795 h 11333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4301" h="1133355">
                        <a:moveTo>
                          <a:pt x="0" y="994795"/>
                        </a:moveTo>
                        <a:lnTo>
                          <a:pt x="60400" y="0"/>
                        </a:lnTo>
                        <a:lnTo>
                          <a:pt x="387907" y="0"/>
                        </a:lnTo>
                        <a:lnTo>
                          <a:pt x="434301" y="1133355"/>
                        </a:lnTo>
                        <a:lnTo>
                          <a:pt x="0" y="994795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326" name="四角形: 上の 2 つの角を丸める 325">
                <a:extLst>
                  <a:ext uri="{FF2B5EF4-FFF2-40B4-BE49-F238E27FC236}">
                    <a16:creationId xmlns:a16="http://schemas.microsoft.com/office/drawing/2014/main" id="{6FB781BD-5CDA-49D7-BDB8-7EEA9B1BB748}"/>
                  </a:ext>
                </a:extLst>
              </p:cNvPr>
              <p:cNvSpPr/>
              <p:nvPr/>
            </p:nvSpPr>
            <p:spPr>
              <a:xfrm>
                <a:off x="4641075" y="469642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E9EFC0F5-B573-478F-BE06-12391AADD5C2}"/>
                  </a:ext>
                </a:extLst>
              </p:cNvPr>
              <p:cNvSpPr/>
              <p:nvPr/>
            </p:nvSpPr>
            <p:spPr>
              <a:xfrm>
                <a:off x="4443413" y="480774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69B1A274-B729-44A2-8C63-7DD906979DFB}"/>
                  </a:ext>
                </a:extLst>
              </p:cNvPr>
              <p:cNvSpPr/>
              <p:nvPr/>
            </p:nvSpPr>
            <p:spPr>
              <a:xfrm rot="20376193">
                <a:off x="4634850" y="4706614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EB211713-09B7-4C19-8320-4E752224AD5B}"/>
                  </a:ext>
                </a:extLst>
              </p:cNvPr>
              <p:cNvSpPr/>
              <p:nvPr/>
            </p:nvSpPr>
            <p:spPr>
              <a:xfrm rot="10800000">
                <a:off x="4933880" y="3611205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22267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E9A9216-4DC1-44DD-BC3C-98716EAAD8E5}"/>
              </a:ext>
            </a:extLst>
          </p:cNvPr>
          <p:cNvSpPr/>
          <p:nvPr/>
        </p:nvSpPr>
        <p:spPr>
          <a:xfrm>
            <a:off x="115181" y="93697"/>
            <a:ext cx="9653353" cy="207831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E01D00-A13E-4D28-A642-410AEE1574D8}"/>
              </a:ext>
            </a:extLst>
          </p:cNvPr>
          <p:cNvSpPr txBox="1"/>
          <p:nvPr/>
        </p:nvSpPr>
        <p:spPr>
          <a:xfrm>
            <a:off x="285749" y="4934006"/>
            <a:ext cx="9315451" cy="146602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自転車から降りて通行</a:t>
            </a:r>
            <a:endParaRPr kumimoji="1" lang="ja-JP" altLang="en-US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1" name="テキスト ボックス 310">
            <a:extLst>
              <a:ext uri="{FF2B5EF4-FFF2-40B4-BE49-F238E27FC236}">
                <a16:creationId xmlns:a16="http://schemas.microsoft.com/office/drawing/2014/main" id="{B741F628-35FE-468B-B9F0-027C135E9B3A}"/>
              </a:ext>
            </a:extLst>
          </p:cNvPr>
          <p:cNvSpPr txBox="1"/>
          <p:nvPr/>
        </p:nvSpPr>
        <p:spPr>
          <a:xfrm>
            <a:off x="0" y="633757"/>
            <a:ext cx="990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事故多発エリア</a:t>
            </a:r>
            <a:endParaRPr kumimoji="1" lang="ja-JP" altLang="en-US" sz="72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E5BF8475-93B5-46EC-81AD-3AC376E97301}"/>
              </a:ext>
            </a:extLst>
          </p:cNvPr>
          <p:cNvGrpSpPr/>
          <p:nvPr/>
        </p:nvGrpSpPr>
        <p:grpSpPr>
          <a:xfrm>
            <a:off x="494408" y="2326355"/>
            <a:ext cx="8916878" cy="2525508"/>
            <a:chOff x="266242" y="4102052"/>
            <a:chExt cx="9373210" cy="2654755"/>
          </a:xfrm>
        </p:grpSpPr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147CD250-880D-4428-9BA4-9158EC672DC9}"/>
                </a:ext>
              </a:extLst>
            </p:cNvPr>
            <p:cNvGrpSpPr/>
            <p:nvPr/>
          </p:nvGrpSpPr>
          <p:grpSpPr>
            <a:xfrm>
              <a:off x="7423972" y="4102052"/>
              <a:ext cx="2215480" cy="2570330"/>
              <a:chOff x="-120906" y="-337928"/>
              <a:chExt cx="2955511" cy="3428890"/>
            </a:xfrm>
          </p:grpSpPr>
          <p:sp>
            <p:nvSpPr>
              <p:cNvPr id="474" name="台形 473">
                <a:extLst>
                  <a:ext uri="{FF2B5EF4-FFF2-40B4-BE49-F238E27FC236}">
                    <a16:creationId xmlns:a16="http://schemas.microsoft.com/office/drawing/2014/main" id="{6C47BB2C-6553-40CC-99B2-4C1ED4018E57}"/>
                  </a:ext>
                </a:extLst>
              </p:cNvPr>
              <p:cNvSpPr/>
              <p:nvPr/>
            </p:nvSpPr>
            <p:spPr>
              <a:xfrm>
                <a:off x="1482573" y="8140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CFA72ED8-BFCB-48EE-9963-3A68A38C64D4}"/>
                  </a:ext>
                </a:extLst>
              </p:cNvPr>
              <p:cNvGrpSpPr/>
              <p:nvPr/>
            </p:nvGrpSpPr>
            <p:grpSpPr>
              <a:xfrm>
                <a:off x="934875" y="-337928"/>
                <a:ext cx="1286386" cy="1247287"/>
                <a:chOff x="380071" y="1415664"/>
                <a:chExt cx="1286386" cy="1247287"/>
              </a:xfrm>
            </p:grpSpPr>
            <p:sp>
              <p:nvSpPr>
                <p:cNvPr id="516" name="楕円 1">
                  <a:extLst>
                    <a:ext uri="{FF2B5EF4-FFF2-40B4-BE49-F238E27FC236}">
                      <a16:creationId xmlns:a16="http://schemas.microsoft.com/office/drawing/2014/main" id="{0F263306-4C07-4D5D-8FD8-AB3FC6D372A1}"/>
                    </a:ext>
                  </a:extLst>
                </p:cNvPr>
                <p:cNvSpPr/>
                <p:nvPr/>
              </p:nvSpPr>
              <p:spPr>
                <a:xfrm>
                  <a:off x="394234" y="2072977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四角形: 角を丸くする 516">
                  <a:extLst>
                    <a:ext uri="{FF2B5EF4-FFF2-40B4-BE49-F238E27FC236}">
                      <a16:creationId xmlns:a16="http://schemas.microsoft.com/office/drawing/2014/main" id="{84085C92-F029-420B-B761-55990CFA2774}"/>
                    </a:ext>
                  </a:extLst>
                </p:cNvPr>
                <p:cNvSpPr/>
                <p:nvPr/>
              </p:nvSpPr>
              <p:spPr>
                <a:xfrm>
                  <a:off x="471881" y="1458397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8" name="楕円 517">
                  <a:extLst>
                    <a:ext uri="{FF2B5EF4-FFF2-40B4-BE49-F238E27FC236}">
                      <a16:creationId xmlns:a16="http://schemas.microsoft.com/office/drawing/2014/main" id="{BA1D71B2-2C8C-40DE-AE9D-C38A2A2233EA}"/>
                    </a:ext>
                  </a:extLst>
                </p:cNvPr>
                <p:cNvSpPr/>
                <p:nvPr/>
              </p:nvSpPr>
              <p:spPr>
                <a:xfrm>
                  <a:off x="532432" y="1939464"/>
                  <a:ext cx="114972" cy="203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9" name="正方形/長方形 11">
                  <a:extLst>
                    <a:ext uri="{FF2B5EF4-FFF2-40B4-BE49-F238E27FC236}">
                      <a16:creationId xmlns:a16="http://schemas.microsoft.com/office/drawing/2014/main" id="{89378DB9-488F-4548-BC55-C8B506533229}"/>
                    </a:ext>
                  </a:extLst>
                </p:cNvPr>
                <p:cNvSpPr/>
                <p:nvPr/>
              </p:nvSpPr>
              <p:spPr>
                <a:xfrm>
                  <a:off x="963146" y="1768588"/>
                  <a:ext cx="114972" cy="359039"/>
                </a:xfrm>
                <a:custGeom>
                  <a:avLst/>
                  <a:gdLst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114972 w 114972"/>
                    <a:gd name="connsiteY2" fmla="*/ 361420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84015 w 114972"/>
                    <a:gd name="connsiteY2" fmla="*/ 359039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59039"/>
                    <a:gd name="connsiteX1" fmla="*/ 114972 w 114972"/>
                    <a:gd name="connsiteY1" fmla="*/ 0 h 359039"/>
                    <a:gd name="connsiteX2" fmla="*/ 84015 w 114972"/>
                    <a:gd name="connsiteY2" fmla="*/ 359039 h 359039"/>
                    <a:gd name="connsiteX3" fmla="*/ 0 w 114972"/>
                    <a:gd name="connsiteY3" fmla="*/ 356658 h 359039"/>
                    <a:gd name="connsiteX4" fmla="*/ 0 w 114972"/>
                    <a:gd name="connsiteY4" fmla="*/ 0 h 359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972" h="359039">
                      <a:moveTo>
                        <a:pt x="0" y="0"/>
                      </a:moveTo>
                      <a:lnTo>
                        <a:pt x="114972" y="0"/>
                      </a:lnTo>
                      <a:lnTo>
                        <a:pt x="84015" y="359039"/>
                      </a:lnTo>
                      <a:lnTo>
                        <a:pt x="0" y="35665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0" name="楕円 14">
                  <a:extLst>
                    <a:ext uri="{FF2B5EF4-FFF2-40B4-BE49-F238E27FC236}">
                      <a16:creationId xmlns:a16="http://schemas.microsoft.com/office/drawing/2014/main" id="{C004BCF3-3614-4820-BFD7-9ED191AA390C}"/>
                    </a:ext>
                  </a:extLst>
                </p:cNvPr>
                <p:cNvSpPr/>
                <p:nvPr/>
              </p:nvSpPr>
              <p:spPr>
                <a:xfrm rot="20700000">
                  <a:off x="597507" y="2319644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C5A81197-0FAD-45A4-95C9-AEEC57FD0210}"/>
                    </a:ext>
                  </a:extLst>
                </p:cNvPr>
                <p:cNvSpPr/>
                <p:nvPr/>
              </p:nvSpPr>
              <p:spPr>
                <a:xfrm rot="20700000">
                  <a:off x="628135" y="233146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2" name="月 521">
                  <a:extLst>
                    <a:ext uri="{FF2B5EF4-FFF2-40B4-BE49-F238E27FC236}">
                      <a16:creationId xmlns:a16="http://schemas.microsoft.com/office/drawing/2014/main" id="{D2E1F05F-970D-4555-A92C-52C44DB78CB6}"/>
                    </a:ext>
                  </a:extLst>
                </p:cNvPr>
                <p:cNvSpPr/>
                <p:nvPr/>
              </p:nvSpPr>
              <p:spPr>
                <a:xfrm rot="5400000">
                  <a:off x="605823" y="1742291"/>
                  <a:ext cx="64291" cy="229300"/>
                </a:xfrm>
                <a:prstGeom prst="moon">
                  <a:avLst>
                    <a:gd name="adj" fmla="val 4550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8FFA6CAA-AEE9-45F5-9727-7C51E95895C9}"/>
                    </a:ext>
                  </a:extLst>
                </p:cNvPr>
                <p:cNvSpPr/>
                <p:nvPr/>
              </p:nvSpPr>
              <p:spPr>
                <a:xfrm rot="6300000">
                  <a:off x="493832" y="1301903"/>
                  <a:ext cx="1058863" cy="1286386"/>
                </a:xfrm>
                <a:custGeom>
                  <a:avLst/>
                  <a:gdLst>
                    <a:gd name="connsiteX0" fmla="*/ 28683 w 1058863"/>
                    <a:gd name="connsiteY0" fmla="*/ 782818 h 1286386"/>
                    <a:gd name="connsiteX1" fmla="*/ 19470 w 1058863"/>
                    <a:gd name="connsiteY1" fmla="*/ 748435 h 1286386"/>
                    <a:gd name="connsiteX2" fmla="*/ 420603 w 1058863"/>
                    <a:gd name="connsiteY2" fmla="*/ 53653 h 1286386"/>
                    <a:gd name="connsiteX3" fmla="*/ 548174 w 1058863"/>
                    <a:gd name="connsiteY3" fmla="*/ 19471 h 1286386"/>
                    <a:gd name="connsiteX4" fmla="*/ 879618 w 1058863"/>
                    <a:gd name="connsiteY4" fmla="*/ 30962 h 1286386"/>
                    <a:gd name="connsiteX5" fmla="*/ 971043 w 1058863"/>
                    <a:gd name="connsiteY5" fmla="*/ 72675 h 1286386"/>
                    <a:gd name="connsiteX6" fmla="*/ 1027712 w 1058863"/>
                    <a:gd name="connsiteY6" fmla="*/ 162506 h 1286386"/>
                    <a:gd name="connsiteX7" fmla="*/ 1058863 w 1058863"/>
                    <a:gd name="connsiteY7" fmla="*/ 244702 h 1286386"/>
                    <a:gd name="connsiteX8" fmla="*/ 1021954 w 1058863"/>
                    <a:gd name="connsiteY8" fmla="*/ 295635 h 1286386"/>
                    <a:gd name="connsiteX9" fmla="*/ 966845 w 1058863"/>
                    <a:gd name="connsiteY9" fmla="*/ 355097 h 1286386"/>
                    <a:gd name="connsiteX10" fmla="*/ 838769 w 1058863"/>
                    <a:gd name="connsiteY10" fmla="*/ 457665 h 1286386"/>
                    <a:gd name="connsiteX11" fmla="*/ 748960 w 1058863"/>
                    <a:gd name="connsiteY11" fmla="*/ 481729 h 1286386"/>
                    <a:gd name="connsiteX12" fmla="*/ 331999 w 1058863"/>
                    <a:gd name="connsiteY12" fmla="*/ 965405 h 1286386"/>
                    <a:gd name="connsiteX13" fmla="*/ 330053 w 1058863"/>
                    <a:gd name="connsiteY13" fmla="*/ 1037709 h 1286386"/>
                    <a:gd name="connsiteX14" fmla="*/ 347069 w 1058863"/>
                    <a:gd name="connsiteY14" fmla="*/ 1086414 h 1286386"/>
                    <a:gd name="connsiteX15" fmla="*/ 487303 w 1058863"/>
                    <a:gd name="connsiteY15" fmla="*/ 1268406 h 1286386"/>
                    <a:gd name="connsiteX16" fmla="*/ 271451 w 1058863"/>
                    <a:gd name="connsiteY16" fmla="*/ 1137623 h 1286386"/>
                    <a:gd name="connsiteX17" fmla="*/ 264791 w 1058863"/>
                    <a:gd name="connsiteY17" fmla="*/ 1124064 h 1286386"/>
                    <a:gd name="connsiteX18" fmla="*/ 271896 w 1058863"/>
                    <a:gd name="connsiteY18" fmla="*/ 1154837 h 1286386"/>
                    <a:gd name="connsiteX19" fmla="*/ 341655 w 1058863"/>
                    <a:gd name="connsiteY19" fmla="*/ 1286386 h 1286386"/>
                    <a:gd name="connsiteX20" fmla="*/ 167006 w 1058863"/>
                    <a:gd name="connsiteY20" fmla="*/ 1104193 h 1286386"/>
                    <a:gd name="connsiteX21" fmla="*/ 155962 w 1058863"/>
                    <a:gd name="connsiteY21" fmla="*/ 1048197 h 1286386"/>
                    <a:gd name="connsiteX22" fmla="*/ 153551 w 1058863"/>
                    <a:gd name="connsiteY22" fmla="*/ 1010558 h 1286386"/>
                    <a:gd name="connsiteX23" fmla="*/ 128895 w 1058863"/>
                    <a:gd name="connsiteY23" fmla="*/ 984570 h 1286386"/>
                    <a:gd name="connsiteX24" fmla="*/ 28683 w 1058863"/>
                    <a:gd name="connsiteY24" fmla="*/ 782818 h 128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58863" h="1286386">
                      <a:moveTo>
                        <a:pt x="28683" y="782818"/>
                      </a:moveTo>
                      <a:lnTo>
                        <a:pt x="19470" y="748435"/>
                      </a:lnTo>
                      <a:cubicBezTo>
                        <a:pt x="-61619" y="445807"/>
                        <a:pt x="117974" y="134742"/>
                        <a:pt x="420603" y="53653"/>
                      </a:cubicBezTo>
                      <a:lnTo>
                        <a:pt x="548174" y="19471"/>
                      </a:lnTo>
                      <a:cubicBezTo>
                        <a:pt x="661660" y="-10938"/>
                        <a:pt x="776332" y="-4688"/>
                        <a:pt x="879618" y="30962"/>
                      </a:cubicBezTo>
                      <a:lnTo>
                        <a:pt x="971043" y="72675"/>
                      </a:lnTo>
                      <a:lnTo>
                        <a:pt x="1027712" y="162506"/>
                      </a:lnTo>
                      <a:lnTo>
                        <a:pt x="1058863" y="244702"/>
                      </a:lnTo>
                      <a:lnTo>
                        <a:pt x="1021954" y="295635"/>
                      </a:lnTo>
                      <a:cubicBezTo>
                        <a:pt x="1005403" y="315691"/>
                        <a:pt x="986991" y="335549"/>
                        <a:pt x="966845" y="355097"/>
                      </a:cubicBezTo>
                      <a:lnTo>
                        <a:pt x="838769" y="457665"/>
                      </a:lnTo>
                      <a:lnTo>
                        <a:pt x="748960" y="481729"/>
                      </a:lnTo>
                      <a:cubicBezTo>
                        <a:pt x="517261" y="543813"/>
                        <a:pt x="357682" y="740704"/>
                        <a:pt x="331999" y="965405"/>
                      </a:cubicBezTo>
                      <a:lnTo>
                        <a:pt x="330053" y="1037709"/>
                      </a:lnTo>
                      <a:lnTo>
                        <a:pt x="347069" y="1086414"/>
                      </a:lnTo>
                      <a:cubicBezTo>
                        <a:pt x="381023" y="1164175"/>
                        <a:pt x="430413" y="1228970"/>
                        <a:pt x="487303" y="1268406"/>
                      </a:cubicBezTo>
                      <a:cubicBezTo>
                        <a:pt x="411467" y="1288726"/>
                        <a:pt x="326956" y="1233595"/>
                        <a:pt x="271451" y="1137623"/>
                      </a:cubicBezTo>
                      <a:lnTo>
                        <a:pt x="264791" y="1124064"/>
                      </a:lnTo>
                      <a:lnTo>
                        <a:pt x="271896" y="1154837"/>
                      </a:lnTo>
                      <a:cubicBezTo>
                        <a:pt x="288132" y="1205940"/>
                        <a:pt x="311825" y="1251175"/>
                        <a:pt x="341655" y="1286386"/>
                      </a:cubicBezTo>
                      <a:cubicBezTo>
                        <a:pt x="263143" y="1286386"/>
                        <a:pt x="195781" y="1211260"/>
                        <a:pt x="167006" y="1104193"/>
                      </a:cubicBezTo>
                      <a:cubicBezTo>
                        <a:pt x="162211" y="1086348"/>
                        <a:pt x="158487" y="1067616"/>
                        <a:pt x="155962" y="1048197"/>
                      </a:cubicBezTo>
                      <a:lnTo>
                        <a:pt x="153551" y="1010558"/>
                      </a:lnTo>
                      <a:lnTo>
                        <a:pt x="128895" y="984570"/>
                      </a:lnTo>
                      <a:cubicBezTo>
                        <a:pt x="83601" y="926443"/>
                        <a:pt x="48955" y="858475"/>
                        <a:pt x="28683" y="7828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50D76AAB-27E2-49A0-9792-E6BDF091703E}"/>
                    </a:ext>
                  </a:extLst>
                </p:cNvPr>
                <p:cNvSpPr/>
                <p:nvPr/>
              </p:nvSpPr>
              <p:spPr>
                <a:xfrm>
                  <a:off x="1033257" y="195863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29D8CD04-3DD3-4DA5-9AE2-9D69ABB55BA5}"/>
                    </a:ext>
                  </a:extLst>
                </p:cNvPr>
                <p:cNvSpPr/>
                <p:nvPr/>
              </p:nvSpPr>
              <p:spPr>
                <a:xfrm>
                  <a:off x="1033257" y="199243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4CD409EB-0485-4B95-90E5-1159E7BD4120}"/>
                  </a:ext>
                </a:extLst>
              </p:cNvPr>
              <p:cNvGrpSpPr/>
              <p:nvPr/>
            </p:nvGrpSpPr>
            <p:grpSpPr>
              <a:xfrm>
                <a:off x="-120906" y="12725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498" name="グループ化 497">
                  <a:extLst>
                    <a:ext uri="{FF2B5EF4-FFF2-40B4-BE49-F238E27FC236}">
                      <a16:creationId xmlns:a16="http://schemas.microsoft.com/office/drawing/2014/main" id="{3985683C-2077-4928-BCAE-BCD9D625DA96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502" name="星: 32 pt 501">
                    <a:extLst>
                      <a:ext uri="{FF2B5EF4-FFF2-40B4-BE49-F238E27FC236}">
                        <a16:creationId xmlns:a16="http://schemas.microsoft.com/office/drawing/2014/main" id="{98D29FC9-7B05-4F82-B191-8B0B7E83B8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3" name="星: 32 pt 502">
                    <a:extLst>
                      <a:ext uri="{FF2B5EF4-FFF2-40B4-BE49-F238E27FC236}">
                        <a16:creationId xmlns:a16="http://schemas.microsoft.com/office/drawing/2014/main" id="{448EB1FE-A68D-4853-B72B-1301A7880A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4" name="円: 塗りつぶしなし 503">
                    <a:extLst>
                      <a:ext uri="{FF2B5EF4-FFF2-40B4-BE49-F238E27FC236}">
                        <a16:creationId xmlns:a16="http://schemas.microsoft.com/office/drawing/2014/main" id="{12D1F554-C433-4ACA-BDA3-A3D716AB60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5" name="円: 塗りつぶしなし 504">
                    <a:extLst>
                      <a:ext uri="{FF2B5EF4-FFF2-40B4-BE49-F238E27FC236}">
                        <a16:creationId xmlns:a16="http://schemas.microsoft.com/office/drawing/2014/main" id="{F2FE7771-4FF5-48D4-AFCA-40C2666717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6" name="アーチ 505">
                    <a:extLst>
                      <a:ext uri="{FF2B5EF4-FFF2-40B4-BE49-F238E27FC236}">
                        <a16:creationId xmlns:a16="http://schemas.microsoft.com/office/drawing/2014/main" id="{6DB91E3F-C937-4AC7-BD79-2827D249E4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7" name="フリーフォーム: 図形 506">
                    <a:extLst>
                      <a:ext uri="{FF2B5EF4-FFF2-40B4-BE49-F238E27FC236}">
                        <a16:creationId xmlns:a16="http://schemas.microsoft.com/office/drawing/2014/main" id="{42D00A10-FD8A-41D6-ADFA-F80C7742030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8" name="円: 塗りつぶしなし 507">
                    <a:extLst>
                      <a:ext uri="{FF2B5EF4-FFF2-40B4-BE49-F238E27FC236}">
                        <a16:creationId xmlns:a16="http://schemas.microsoft.com/office/drawing/2014/main" id="{34A748E3-BEBF-4CB1-A36C-7ACE911E38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9" name="円: 塗りつぶしなし 508">
                    <a:extLst>
                      <a:ext uri="{FF2B5EF4-FFF2-40B4-BE49-F238E27FC236}">
                        <a16:creationId xmlns:a16="http://schemas.microsoft.com/office/drawing/2014/main" id="{AC2B0DFF-24BA-47AA-884D-A78347E156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10" name="四角形: 角を丸くする 509">
                    <a:extLst>
                      <a:ext uri="{FF2B5EF4-FFF2-40B4-BE49-F238E27FC236}">
                        <a16:creationId xmlns:a16="http://schemas.microsoft.com/office/drawing/2014/main" id="{E391D1CD-ACBD-4F28-9C9C-8906101A300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11" name="四角形: 上の 2 つの角を丸める 510">
                    <a:extLst>
                      <a:ext uri="{FF2B5EF4-FFF2-40B4-BE49-F238E27FC236}">
                        <a16:creationId xmlns:a16="http://schemas.microsoft.com/office/drawing/2014/main" id="{E66ED893-3910-400A-90F9-C62506044D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12" name="台形 511">
                    <a:extLst>
                      <a:ext uri="{FF2B5EF4-FFF2-40B4-BE49-F238E27FC236}">
                        <a16:creationId xmlns:a16="http://schemas.microsoft.com/office/drawing/2014/main" id="{16AD910D-332E-4EFB-9370-357461C8B62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13" name="アーチ 512">
                    <a:extLst>
                      <a:ext uri="{FF2B5EF4-FFF2-40B4-BE49-F238E27FC236}">
                        <a16:creationId xmlns:a16="http://schemas.microsoft.com/office/drawing/2014/main" id="{F3BA3D8E-C4C8-44B1-959F-E6FEB0E8E0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14" name="四角形: 角を丸くする 513">
                    <a:extLst>
                      <a:ext uri="{FF2B5EF4-FFF2-40B4-BE49-F238E27FC236}">
                        <a16:creationId xmlns:a16="http://schemas.microsoft.com/office/drawing/2014/main" id="{5AFAB486-5E46-4075-84B4-B64EC05049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15" name="楕円 514">
                    <a:extLst>
                      <a:ext uri="{FF2B5EF4-FFF2-40B4-BE49-F238E27FC236}">
                        <a16:creationId xmlns:a16="http://schemas.microsoft.com/office/drawing/2014/main" id="{F97909D1-ACBA-4BEA-A448-A45DD13A41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99" name="グループ化 498">
                  <a:extLst>
                    <a:ext uri="{FF2B5EF4-FFF2-40B4-BE49-F238E27FC236}">
                      <a16:creationId xmlns:a16="http://schemas.microsoft.com/office/drawing/2014/main" id="{762132E2-E922-4CE3-A18F-51EB4F156194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500" name="フリーフォーム: 図形 499">
                    <a:extLst>
                      <a:ext uri="{FF2B5EF4-FFF2-40B4-BE49-F238E27FC236}">
                        <a16:creationId xmlns:a16="http://schemas.microsoft.com/office/drawing/2014/main" id="{DD269C85-ED59-43E3-8203-D47DB8A8D772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01" name="楕円 500">
                    <a:extLst>
                      <a:ext uri="{FF2B5EF4-FFF2-40B4-BE49-F238E27FC236}">
                        <a16:creationId xmlns:a16="http://schemas.microsoft.com/office/drawing/2014/main" id="{BC5A5918-4914-4E67-9A49-8C05F273A18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5A2E495E-3E98-4208-8488-309CC3A22231}"/>
                  </a:ext>
                </a:extLst>
              </p:cNvPr>
              <p:cNvGrpSpPr/>
              <p:nvPr/>
            </p:nvGrpSpPr>
            <p:grpSpPr>
              <a:xfrm>
                <a:off x="601752" y="932348"/>
                <a:ext cx="652877" cy="334322"/>
                <a:chOff x="671569" y="862641"/>
                <a:chExt cx="683016" cy="349755"/>
              </a:xfrm>
            </p:grpSpPr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C63A9890-1C20-4F5D-BBEA-BE0F4CDDDEC3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6" name="四角形: 角を丸くする 495">
                  <a:extLst>
                    <a:ext uri="{FF2B5EF4-FFF2-40B4-BE49-F238E27FC236}">
                      <a16:creationId xmlns:a16="http://schemas.microsoft.com/office/drawing/2014/main" id="{27DD899F-E1B2-44BB-8EB1-B3982AEE6614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7" name="四角形: 角を丸くする 496">
                  <a:extLst>
                    <a:ext uri="{FF2B5EF4-FFF2-40B4-BE49-F238E27FC236}">
                      <a16:creationId xmlns:a16="http://schemas.microsoft.com/office/drawing/2014/main" id="{21459AF9-8E3C-47F7-87EB-8675607B2570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56CCF5BF-DEC4-49A4-9C7D-4AAADEDAA3E5}"/>
                  </a:ext>
                </a:extLst>
              </p:cNvPr>
              <p:cNvGrpSpPr/>
              <p:nvPr/>
            </p:nvGrpSpPr>
            <p:grpSpPr>
              <a:xfrm>
                <a:off x="1306350" y="1685521"/>
                <a:ext cx="789215" cy="1371004"/>
                <a:chOff x="1444323" y="7429874"/>
                <a:chExt cx="696035" cy="1209135"/>
              </a:xfrm>
            </p:grpSpPr>
            <p:sp>
              <p:nvSpPr>
                <p:cNvPr id="488" name="台形 487">
                  <a:extLst>
                    <a:ext uri="{FF2B5EF4-FFF2-40B4-BE49-F238E27FC236}">
                      <a16:creationId xmlns:a16="http://schemas.microsoft.com/office/drawing/2014/main" id="{B6518E58-21FF-4BF4-B252-C055941FCDB8}"/>
                    </a:ext>
                  </a:extLst>
                </p:cNvPr>
                <p:cNvSpPr/>
                <p:nvPr/>
              </p:nvSpPr>
              <p:spPr>
                <a:xfrm rot="10800000">
                  <a:off x="1595780" y="7966780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CE6ACDF7-7A19-4AE5-8B2E-A0E84E5500E5}"/>
                    </a:ext>
                  </a:extLst>
                </p:cNvPr>
                <p:cNvSpPr/>
                <p:nvPr/>
              </p:nvSpPr>
              <p:spPr>
                <a:xfrm>
                  <a:off x="1444323" y="8466720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0" name="台形 489">
                  <a:extLst>
                    <a:ext uri="{FF2B5EF4-FFF2-40B4-BE49-F238E27FC236}">
                      <a16:creationId xmlns:a16="http://schemas.microsoft.com/office/drawing/2014/main" id="{65CD4B14-06D3-468F-929A-B27277B4B36A}"/>
                    </a:ext>
                  </a:extLst>
                </p:cNvPr>
                <p:cNvSpPr/>
                <p:nvPr/>
              </p:nvSpPr>
              <p:spPr>
                <a:xfrm rot="10800000">
                  <a:off x="1479103" y="7579426"/>
                  <a:ext cx="409370" cy="45005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91" name="グループ化 490">
                  <a:extLst>
                    <a:ext uri="{FF2B5EF4-FFF2-40B4-BE49-F238E27FC236}">
                      <a16:creationId xmlns:a16="http://schemas.microsoft.com/office/drawing/2014/main" id="{E9923A75-74C8-4730-A170-8172E9D44809}"/>
                    </a:ext>
                  </a:extLst>
                </p:cNvPr>
                <p:cNvGrpSpPr/>
                <p:nvPr/>
              </p:nvGrpSpPr>
              <p:grpSpPr>
                <a:xfrm rot="19800000">
                  <a:off x="1683843" y="7429874"/>
                  <a:ext cx="456515" cy="1187512"/>
                  <a:chOff x="781238" y="3824432"/>
                  <a:chExt cx="456515" cy="1187512"/>
                </a:xfrm>
              </p:grpSpPr>
              <p:sp>
                <p:nvSpPr>
                  <p:cNvPr id="492" name="台形 491">
                    <a:extLst>
                      <a:ext uri="{FF2B5EF4-FFF2-40B4-BE49-F238E27FC236}">
                        <a16:creationId xmlns:a16="http://schemas.microsoft.com/office/drawing/2014/main" id="{210C1AD2-5866-45E9-B3B4-37BB4391ABA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32696" y="4339716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2ADE27D8-9E8D-42C0-8765-9993F35209AC}"/>
                      </a:ext>
                    </a:extLst>
                  </p:cNvPr>
                  <p:cNvSpPr/>
                  <p:nvPr/>
                </p:nvSpPr>
                <p:spPr>
                  <a:xfrm>
                    <a:off x="781238" y="4839655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4" name="台形 825">
                    <a:extLst>
                      <a:ext uri="{FF2B5EF4-FFF2-40B4-BE49-F238E27FC236}">
                        <a16:creationId xmlns:a16="http://schemas.microsoft.com/office/drawing/2014/main" id="{54A795D1-3F0D-4AB1-BA6E-932FAF70DDA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45637" y="3824432"/>
                    <a:ext cx="392116" cy="580746"/>
                  </a:xfrm>
                  <a:custGeom>
                    <a:avLst/>
                    <a:gdLst>
                      <a:gd name="connsiteX0" fmla="*/ 0 w 464173"/>
                      <a:gd name="connsiteY0" fmla="*/ 510308 h 510308"/>
                      <a:gd name="connsiteX1" fmla="*/ 62538 w 464173"/>
                      <a:gd name="connsiteY1" fmla="*/ 0 h 510308"/>
                      <a:gd name="connsiteX2" fmla="*/ 401635 w 464173"/>
                      <a:gd name="connsiteY2" fmla="*/ 0 h 510308"/>
                      <a:gd name="connsiteX3" fmla="*/ 464173 w 464173"/>
                      <a:gd name="connsiteY3" fmla="*/ 510308 h 510308"/>
                      <a:gd name="connsiteX4" fmla="*/ 0 w 464173"/>
                      <a:gd name="connsiteY4" fmla="*/ 510308 h 510308"/>
                      <a:gd name="connsiteX0" fmla="*/ 0 w 444610"/>
                      <a:gd name="connsiteY0" fmla="*/ 510308 h 658492"/>
                      <a:gd name="connsiteX1" fmla="*/ 62538 w 444610"/>
                      <a:gd name="connsiteY1" fmla="*/ 0 h 658492"/>
                      <a:gd name="connsiteX2" fmla="*/ 401635 w 444610"/>
                      <a:gd name="connsiteY2" fmla="*/ 0 h 658492"/>
                      <a:gd name="connsiteX3" fmla="*/ 444610 w 444610"/>
                      <a:gd name="connsiteY3" fmla="*/ 658492 h 658492"/>
                      <a:gd name="connsiteX4" fmla="*/ 0 w 444610"/>
                      <a:gd name="connsiteY4" fmla="*/ 510308 h 658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4610" h="658492">
                        <a:moveTo>
                          <a:pt x="0" y="510308"/>
                        </a:moveTo>
                        <a:lnTo>
                          <a:pt x="62538" y="0"/>
                        </a:lnTo>
                        <a:lnTo>
                          <a:pt x="401635" y="0"/>
                        </a:lnTo>
                        <a:lnTo>
                          <a:pt x="444610" y="658492"/>
                        </a:lnTo>
                        <a:lnTo>
                          <a:pt x="0" y="510308"/>
                        </a:lnTo>
                        <a:close/>
                      </a:path>
                    </a:pathLst>
                  </a:custGeom>
                  <a:solidFill>
                    <a:srgbClr val="4472C4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479" name="四角形: 上の 2 つの角を丸める 36">
                <a:extLst>
                  <a:ext uri="{FF2B5EF4-FFF2-40B4-BE49-F238E27FC236}">
                    <a16:creationId xmlns:a16="http://schemas.microsoft.com/office/drawing/2014/main" id="{948CAB0D-41DD-4821-B11C-CCC46147D93C}"/>
                  </a:ext>
                </a:extLst>
              </p:cNvPr>
              <p:cNvSpPr/>
              <p:nvPr/>
            </p:nvSpPr>
            <p:spPr>
              <a:xfrm rot="2700000">
                <a:off x="1310896" y="109664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CFCC224C-B58B-4043-AA01-7F0F8D55A1EA}"/>
                  </a:ext>
                </a:extLst>
              </p:cNvPr>
              <p:cNvSpPr/>
              <p:nvPr/>
            </p:nvSpPr>
            <p:spPr>
              <a:xfrm>
                <a:off x="935672" y="9388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1" name="四角形: 上の 2 つの角を丸める 480">
                <a:extLst>
                  <a:ext uri="{FF2B5EF4-FFF2-40B4-BE49-F238E27FC236}">
                    <a16:creationId xmlns:a16="http://schemas.microsoft.com/office/drawing/2014/main" id="{3A244793-EA69-4FBA-8AF6-0786C9F7B6EF}"/>
                  </a:ext>
                </a:extLst>
              </p:cNvPr>
              <p:cNvSpPr/>
              <p:nvPr/>
            </p:nvSpPr>
            <p:spPr>
              <a:xfrm>
                <a:off x="1335900" y="994372"/>
                <a:ext cx="517944" cy="894753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6DA5BE06-34B1-49F7-A7C8-82C864E2BA46}"/>
                  </a:ext>
                </a:extLst>
              </p:cNvPr>
              <p:cNvSpPr/>
              <p:nvPr/>
            </p:nvSpPr>
            <p:spPr>
              <a:xfrm rot="8100000">
                <a:off x="1139549" y="10397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四角形: 上の 2 つの角を丸める 36">
                <a:extLst>
                  <a:ext uri="{FF2B5EF4-FFF2-40B4-BE49-F238E27FC236}">
                    <a16:creationId xmlns:a16="http://schemas.microsoft.com/office/drawing/2014/main" id="{29B7AD83-B676-4ADE-905A-8832EECD74B5}"/>
                  </a:ext>
                </a:extLst>
              </p:cNvPr>
              <p:cNvSpPr/>
              <p:nvPr/>
            </p:nvSpPr>
            <p:spPr>
              <a:xfrm rot="2700000">
                <a:off x="1436794" y="112170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四角形: 上の 2 つの角を丸める 483">
                <a:extLst>
                  <a:ext uri="{FF2B5EF4-FFF2-40B4-BE49-F238E27FC236}">
                    <a16:creationId xmlns:a16="http://schemas.microsoft.com/office/drawing/2014/main" id="{8AA7F145-0507-4A22-A135-C7AD4AD2F154}"/>
                  </a:ext>
                </a:extLst>
              </p:cNvPr>
              <p:cNvSpPr/>
              <p:nvPr/>
            </p:nvSpPr>
            <p:spPr>
              <a:xfrm>
                <a:off x="927471" y="9051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E9E3B549-DCCA-4EFB-AAF8-2AF4DBAB156C}"/>
                  </a:ext>
                </a:extLst>
              </p:cNvPr>
              <p:cNvGrpSpPr/>
              <p:nvPr/>
            </p:nvGrpSpPr>
            <p:grpSpPr>
              <a:xfrm rot="900000">
                <a:off x="1168542" y="2448139"/>
                <a:ext cx="262583" cy="432734"/>
                <a:chOff x="1213593" y="2419137"/>
                <a:chExt cx="262583" cy="432734"/>
              </a:xfrm>
            </p:grpSpPr>
            <p:sp>
              <p:nvSpPr>
                <p:cNvPr id="486" name="四角形: 上の 2 つの角を丸める 485">
                  <a:extLst>
                    <a:ext uri="{FF2B5EF4-FFF2-40B4-BE49-F238E27FC236}">
                      <a16:creationId xmlns:a16="http://schemas.microsoft.com/office/drawing/2014/main" id="{B0C772E8-906D-4D65-8B50-4F246E72E683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7" name="四角形: 上の 2 つの角を丸める 486">
                  <a:extLst>
                    <a:ext uri="{FF2B5EF4-FFF2-40B4-BE49-F238E27FC236}">
                      <a16:creationId xmlns:a16="http://schemas.microsoft.com/office/drawing/2014/main" id="{D9B85B35-9072-4457-A19C-C7284D7B961D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DEBA4BED-2AFA-423D-8B35-28E4ADCF6CD1}"/>
                </a:ext>
              </a:extLst>
            </p:cNvPr>
            <p:cNvGrpSpPr/>
            <p:nvPr/>
          </p:nvGrpSpPr>
          <p:grpSpPr>
            <a:xfrm>
              <a:off x="2551522" y="4218449"/>
              <a:ext cx="2215480" cy="2538358"/>
              <a:chOff x="3165219" y="-295278"/>
              <a:chExt cx="2955511" cy="3386240"/>
            </a:xfrm>
          </p:grpSpPr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A8DBD307-F684-4F08-AD88-E8EAC70A94BF}"/>
                  </a:ext>
                </a:extLst>
              </p:cNvPr>
              <p:cNvSpPr/>
              <p:nvPr/>
            </p:nvSpPr>
            <p:spPr>
              <a:xfrm>
                <a:off x="4221797" y="9388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3" name="台形 422">
                <a:extLst>
                  <a:ext uri="{FF2B5EF4-FFF2-40B4-BE49-F238E27FC236}">
                    <a16:creationId xmlns:a16="http://schemas.microsoft.com/office/drawing/2014/main" id="{3B0BECAB-9DFB-477E-95C8-C1D5A7FB48EE}"/>
                  </a:ext>
                </a:extLst>
              </p:cNvPr>
              <p:cNvSpPr/>
              <p:nvPr/>
            </p:nvSpPr>
            <p:spPr>
              <a:xfrm rot="18900000">
                <a:off x="4467750" y="103540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FFC000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4" name="台形 423">
                <a:extLst>
                  <a:ext uri="{FF2B5EF4-FFF2-40B4-BE49-F238E27FC236}">
                    <a16:creationId xmlns:a16="http://schemas.microsoft.com/office/drawing/2014/main" id="{83384F1A-7F8B-4F4E-8465-5DEDD1F024E4}"/>
                  </a:ext>
                </a:extLst>
              </p:cNvPr>
              <p:cNvSpPr/>
              <p:nvPr/>
            </p:nvSpPr>
            <p:spPr>
              <a:xfrm>
                <a:off x="4768698" y="8140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F17C668B-1EBB-4163-AD35-5A2E296F5F79}"/>
                  </a:ext>
                </a:extLst>
              </p:cNvPr>
              <p:cNvGrpSpPr/>
              <p:nvPr/>
            </p:nvGrpSpPr>
            <p:grpSpPr>
              <a:xfrm>
                <a:off x="3165219" y="1272510"/>
                <a:ext cx="2955511" cy="1818452"/>
                <a:chOff x="3165219" y="1221710"/>
                <a:chExt cx="2955511" cy="1818452"/>
              </a:xfrm>
            </p:grpSpPr>
            <p:grpSp>
              <p:nvGrpSpPr>
                <p:cNvPr id="456" name="グループ化 455">
                  <a:extLst>
                    <a:ext uri="{FF2B5EF4-FFF2-40B4-BE49-F238E27FC236}">
                      <a16:creationId xmlns:a16="http://schemas.microsoft.com/office/drawing/2014/main" id="{B6E9D716-B86F-453F-A625-BF31ED64A39E}"/>
                    </a:ext>
                  </a:extLst>
                </p:cNvPr>
                <p:cNvGrpSpPr/>
                <p:nvPr/>
              </p:nvGrpSpPr>
              <p:grpSpPr>
                <a:xfrm flipH="1">
                  <a:off x="316521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460" name="星: 32 pt 459">
                    <a:extLst>
                      <a:ext uri="{FF2B5EF4-FFF2-40B4-BE49-F238E27FC236}">
                        <a16:creationId xmlns:a16="http://schemas.microsoft.com/office/drawing/2014/main" id="{CD0555FB-2E73-46C2-99A3-02EE11F892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1" name="星: 32 pt 460">
                    <a:extLst>
                      <a:ext uri="{FF2B5EF4-FFF2-40B4-BE49-F238E27FC236}">
                        <a16:creationId xmlns:a16="http://schemas.microsoft.com/office/drawing/2014/main" id="{88B05277-47B0-422E-AAE7-079175D9E3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2" name="円: 塗りつぶしなし 461">
                    <a:extLst>
                      <a:ext uri="{FF2B5EF4-FFF2-40B4-BE49-F238E27FC236}">
                        <a16:creationId xmlns:a16="http://schemas.microsoft.com/office/drawing/2014/main" id="{F2467C47-E0A3-4FC6-BFA7-3FE847735F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3" name="円: 塗りつぶしなし 462">
                    <a:extLst>
                      <a:ext uri="{FF2B5EF4-FFF2-40B4-BE49-F238E27FC236}">
                        <a16:creationId xmlns:a16="http://schemas.microsoft.com/office/drawing/2014/main" id="{6CEC8AB8-6528-4D31-B926-C07BE5458D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4" name="アーチ 463">
                    <a:extLst>
                      <a:ext uri="{FF2B5EF4-FFF2-40B4-BE49-F238E27FC236}">
                        <a16:creationId xmlns:a16="http://schemas.microsoft.com/office/drawing/2014/main" id="{0D6FE31B-C254-4CA3-9069-2A37966FE9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A8AFC74A-6170-42C3-A7EB-59EA8EBB41B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6" name="円: 塗りつぶしなし 465">
                    <a:extLst>
                      <a:ext uri="{FF2B5EF4-FFF2-40B4-BE49-F238E27FC236}">
                        <a16:creationId xmlns:a16="http://schemas.microsoft.com/office/drawing/2014/main" id="{57E21EDA-4C2D-4D9F-94D0-A4431ED042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7" name="円: 塗りつぶしなし 466">
                    <a:extLst>
                      <a:ext uri="{FF2B5EF4-FFF2-40B4-BE49-F238E27FC236}">
                        <a16:creationId xmlns:a16="http://schemas.microsoft.com/office/drawing/2014/main" id="{4CCEF376-296F-4DCD-9760-8E45180440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8" name="四角形: 角を丸くする 467">
                    <a:extLst>
                      <a:ext uri="{FF2B5EF4-FFF2-40B4-BE49-F238E27FC236}">
                        <a16:creationId xmlns:a16="http://schemas.microsoft.com/office/drawing/2014/main" id="{00632833-D55E-4107-9DBB-4D5458A4963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9" name="四角形: 上の 2 つの角を丸める 468">
                    <a:extLst>
                      <a:ext uri="{FF2B5EF4-FFF2-40B4-BE49-F238E27FC236}">
                        <a16:creationId xmlns:a16="http://schemas.microsoft.com/office/drawing/2014/main" id="{B44BA25F-067C-48E6-9D0B-871983B4B8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0" name="台形 469">
                    <a:extLst>
                      <a:ext uri="{FF2B5EF4-FFF2-40B4-BE49-F238E27FC236}">
                        <a16:creationId xmlns:a16="http://schemas.microsoft.com/office/drawing/2014/main" id="{C1E69013-E40D-4B99-875F-2D6C840E82A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1" name="アーチ 470">
                    <a:extLst>
                      <a:ext uri="{FF2B5EF4-FFF2-40B4-BE49-F238E27FC236}">
                        <a16:creationId xmlns:a16="http://schemas.microsoft.com/office/drawing/2014/main" id="{73048F6A-DDCF-48AA-B982-74924F0C3D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2" name="四角形: 角を丸くする 471">
                    <a:extLst>
                      <a:ext uri="{FF2B5EF4-FFF2-40B4-BE49-F238E27FC236}">
                        <a16:creationId xmlns:a16="http://schemas.microsoft.com/office/drawing/2014/main" id="{14C4CF47-592F-4736-9D5D-C96EE5F61E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3" name="楕円 472">
                    <a:extLst>
                      <a:ext uri="{FF2B5EF4-FFF2-40B4-BE49-F238E27FC236}">
                        <a16:creationId xmlns:a16="http://schemas.microsoft.com/office/drawing/2014/main" id="{E241A784-F27A-4558-AD72-49DB9DFC23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57" name="グループ化 456">
                  <a:extLst>
                    <a:ext uri="{FF2B5EF4-FFF2-40B4-BE49-F238E27FC236}">
                      <a16:creationId xmlns:a16="http://schemas.microsoft.com/office/drawing/2014/main" id="{708D8AA3-2960-4A60-A870-E8F8995E7D1F}"/>
                    </a:ext>
                  </a:extLst>
                </p:cNvPr>
                <p:cNvGrpSpPr/>
                <p:nvPr/>
              </p:nvGrpSpPr>
              <p:grpSpPr>
                <a:xfrm>
                  <a:off x="436732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38153A76-FC0B-4648-9C2F-ECBE63D87C74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59" name="楕円 458">
                    <a:extLst>
                      <a:ext uri="{FF2B5EF4-FFF2-40B4-BE49-F238E27FC236}">
                        <a16:creationId xmlns:a16="http://schemas.microsoft.com/office/drawing/2014/main" id="{817AF87D-495D-4195-BDCB-C852B3BEF8C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9F3E79D7-EADB-4B8B-9777-3D8EDF383BB1}"/>
                  </a:ext>
                </a:extLst>
              </p:cNvPr>
              <p:cNvGrpSpPr/>
              <p:nvPr/>
            </p:nvGrpSpPr>
            <p:grpSpPr>
              <a:xfrm>
                <a:off x="3887877" y="932348"/>
                <a:ext cx="652877" cy="334322"/>
                <a:chOff x="671569" y="862641"/>
                <a:chExt cx="683016" cy="349755"/>
              </a:xfrm>
            </p:grpSpPr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667D2C3D-993B-4A5D-BC14-6AC908DD261F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4" name="四角形: 角を丸くする 453">
                  <a:extLst>
                    <a:ext uri="{FF2B5EF4-FFF2-40B4-BE49-F238E27FC236}">
                      <a16:creationId xmlns:a16="http://schemas.microsoft.com/office/drawing/2014/main" id="{1E93E5BB-9687-49D4-BEAF-3EBFAAE8B007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5" name="四角形: 角を丸くする 454">
                  <a:extLst>
                    <a:ext uri="{FF2B5EF4-FFF2-40B4-BE49-F238E27FC236}">
                      <a16:creationId xmlns:a16="http://schemas.microsoft.com/office/drawing/2014/main" id="{361988A2-8D16-424A-9823-14D70002F756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ACCDF24D-E179-4438-9226-272763AFCA81}"/>
                  </a:ext>
                </a:extLst>
              </p:cNvPr>
              <p:cNvSpPr/>
              <p:nvPr/>
            </p:nvSpPr>
            <p:spPr>
              <a:xfrm rot="8100000">
                <a:off x="4425674" y="10397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8" name="四角形: 上の 2 つの角を丸める 427">
                <a:extLst>
                  <a:ext uri="{FF2B5EF4-FFF2-40B4-BE49-F238E27FC236}">
                    <a16:creationId xmlns:a16="http://schemas.microsoft.com/office/drawing/2014/main" id="{FF9734DE-4372-423C-85C0-742956D32706}"/>
                  </a:ext>
                </a:extLst>
              </p:cNvPr>
              <p:cNvSpPr/>
              <p:nvPr/>
            </p:nvSpPr>
            <p:spPr>
              <a:xfrm>
                <a:off x="4213596" y="9051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29" name="グループ化 428">
                <a:extLst>
                  <a:ext uri="{FF2B5EF4-FFF2-40B4-BE49-F238E27FC236}">
                    <a16:creationId xmlns:a16="http://schemas.microsoft.com/office/drawing/2014/main" id="{BF05A9D5-940F-4B95-A632-CA6781AAE3ED}"/>
                  </a:ext>
                </a:extLst>
              </p:cNvPr>
              <p:cNvGrpSpPr/>
              <p:nvPr/>
            </p:nvGrpSpPr>
            <p:grpSpPr>
              <a:xfrm rot="900000">
                <a:off x="4257389" y="-295278"/>
                <a:ext cx="1155656" cy="1207393"/>
                <a:chOff x="2111676" y="6083742"/>
                <a:chExt cx="1155656" cy="1207393"/>
              </a:xfrm>
            </p:grpSpPr>
            <p:sp>
              <p:nvSpPr>
                <p:cNvPr id="443" name="楕円 1">
                  <a:extLst>
                    <a:ext uri="{FF2B5EF4-FFF2-40B4-BE49-F238E27FC236}">
                      <a16:creationId xmlns:a16="http://schemas.microsoft.com/office/drawing/2014/main" id="{029FB61C-3A16-4D9D-8E90-15760717934E}"/>
                    </a:ext>
                  </a:extLst>
                </p:cNvPr>
                <p:cNvSpPr/>
                <p:nvPr/>
              </p:nvSpPr>
              <p:spPr>
                <a:xfrm rot="20952697">
                  <a:off x="2111676" y="6798422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4" name="四角形: 角を丸くする 443">
                  <a:extLst>
                    <a:ext uri="{FF2B5EF4-FFF2-40B4-BE49-F238E27FC236}">
                      <a16:creationId xmlns:a16="http://schemas.microsoft.com/office/drawing/2014/main" id="{C6EC3DED-648A-460F-8444-361373786390}"/>
                    </a:ext>
                  </a:extLst>
                </p:cNvPr>
                <p:cNvSpPr/>
                <p:nvPr/>
              </p:nvSpPr>
              <p:spPr>
                <a:xfrm rot="20952697">
                  <a:off x="2154524" y="6086581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5" name="楕円 14">
                  <a:extLst>
                    <a:ext uri="{FF2B5EF4-FFF2-40B4-BE49-F238E27FC236}">
                      <a16:creationId xmlns:a16="http://schemas.microsoft.com/office/drawing/2014/main" id="{CC7F4FE4-39B3-425D-8A56-E7CF78020ED3}"/>
                    </a:ext>
                  </a:extLst>
                </p:cNvPr>
                <p:cNvSpPr/>
                <p:nvPr/>
              </p:nvSpPr>
              <p:spPr>
                <a:xfrm rot="20052697">
                  <a:off x="2353084" y="7007647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9810FDA3-9CD6-4860-A128-AFBAC2C1AFD5}"/>
                    </a:ext>
                  </a:extLst>
                </p:cNvPr>
                <p:cNvSpPr/>
                <p:nvPr/>
              </p:nvSpPr>
              <p:spPr>
                <a:xfrm rot="20052697">
                  <a:off x="2384157" y="701639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楕円 446">
                  <a:extLst>
                    <a:ext uri="{FF2B5EF4-FFF2-40B4-BE49-F238E27FC236}">
                      <a16:creationId xmlns:a16="http://schemas.microsoft.com/office/drawing/2014/main" id="{BAA712DB-3134-4BC0-A256-49B1DA8241D5}"/>
                    </a:ext>
                  </a:extLst>
                </p:cNvPr>
                <p:cNvSpPr/>
                <p:nvPr/>
              </p:nvSpPr>
              <p:spPr>
                <a:xfrm rot="20952697">
                  <a:off x="2219131" y="6616355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楕円 447">
                  <a:extLst>
                    <a:ext uri="{FF2B5EF4-FFF2-40B4-BE49-F238E27FC236}">
                      <a16:creationId xmlns:a16="http://schemas.microsoft.com/office/drawing/2014/main" id="{1DB2486E-BBE1-4BC5-A2EE-7B351C276641}"/>
                    </a:ext>
                  </a:extLst>
                </p:cNvPr>
                <p:cNvSpPr/>
                <p:nvPr/>
              </p:nvSpPr>
              <p:spPr>
                <a:xfrm rot="20952697">
                  <a:off x="2231614" y="6690186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18175A8B-4789-407D-B8A1-DAD2E92148CF}"/>
                    </a:ext>
                  </a:extLst>
                </p:cNvPr>
                <p:cNvSpPr/>
                <p:nvPr/>
              </p:nvSpPr>
              <p:spPr>
                <a:xfrm rot="20952697">
                  <a:off x="2184598" y="6083742"/>
                  <a:ext cx="1039881" cy="753555"/>
                </a:xfrm>
                <a:custGeom>
                  <a:avLst/>
                  <a:gdLst>
                    <a:gd name="connsiteX0" fmla="*/ 466551 w 1039881"/>
                    <a:gd name="connsiteY0" fmla="*/ 0 h 753555"/>
                    <a:gd name="connsiteX1" fmla="*/ 500403 w 1039881"/>
                    <a:gd name="connsiteY1" fmla="*/ 0 h 753555"/>
                    <a:gd name="connsiteX2" fmla="*/ 1039881 w 1039881"/>
                    <a:gd name="connsiteY2" fmla="*/ 539478 h 753555"/>
                    <a:gd name="connsiteX3" fmla="*/ 1039881 w 1039881"/>
                    <a:gd name="connsiteY3" fmla="*/ 665076 h 753555"/>
                    <a:gd name="connsiteX4" fmla="*/ 1030962 w 1039881"/>
                    <a:gd name="connsiteY4" fmla="*/ 753555 h 753555"/>
                    <a:gd name="connsiteX5" fmla="*/ 637969 w 1039881"/>
                    <a:gd name="connsiteY5" fmla="*/ 753555 h 753555"/>
                    <a:gd name="connsiteX6" fmla="*/ 637969 w 1039881"/>
                    <a:gd name="connsiteY6" fmla="*/ 562079 h 753555"/>
                    <a:gd name="connsiteX7" fmla="*/ 572384 w 1039881"/>
                    <a:gd name="connsiteY7" fmla="*/ 496494 h 753555"/>
                    <a:gd name="connsiteX8" fmla="*/ 527425 w 1039881"/>
                    <a:gd name="connsiteY8" fmla="*/ 496494 h 753555"/>
                    <a:gd name="connsiteX9" fmla="*/ 461840 w 1039881"/>
                    <a:gd name="connsiteY9" fmla="*/ 562079 h 753555"/>
                    <a:gd name="connsiteX10" fmla="*/ 461840 w 1039881"/>
                    <a:gd name="connsiteY10" fmla="*/ 753555 h 753555"/>
                    <a:gd name="connsiteX11" fmla="*/ 376890 w 1039881"/>
                    <a:gd name="connsiteY11" fmla="*/ 753555 h 753555"/>
                    <a:gd name="connsiteX12" fmla="*/ 376890 w 1039881"/>
                    <a:gd name="connsiteY12" fmla="*/ 404036 h 753555"/>
                    <a:gd name="connsiteX13" fmla="*/ 372782 w 1039881"/>
                    <a:gd name="connsiteY13" fmla="*/ 394119 h 753555"/>
                    <a:gd name="connsiteX14" fmla="*/ 372782 w 1039881"/>
                    <a:gd name="connsiteY14" fmla="*/ 372914 h 753555"/>
                    <a:gd name="connsiteX15" fmla="*/ 269716 w 1039881"/>
                    <a:gd name="connsiteY15" fmla="*/ 269848 h 753555"/>
                    <a:gd name="connsiteX16" fmla="*/ 0 w 1039881"/>
                    <a:gd name="connsiteY16" fmla="*/ 269848 h 753555"/>
                    <a:gd name="connsiteX17" fmla="*/ 5175 w 1039881"/>
                    <a:gd name="connsiteY17" fmla="*/ 259739 h 753555"/>
                    <a:gd name="connsiteX18" fmla="*/ 466551 w 1039881"/>
                    <a:gd name="connsiteY18" fmla="*/ 0 h 753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39881" h="753555">
                      <a:moveTo>
                        <a:pt x="466551" y="0"/>
                      </a:moveTo>
                      <a:lnTo>
                        <a:pt x="500403" y="0"/>
                      </a:lnTo>
                      <a:cubicBezTo>
                        <a:pt x="798348" y="0"/>
                        <a:pt x="1039881" y="241533"/>
                        <a:pt x="1039881" y="539478"/>
                      </a:cubicBezTo>
                      <a:lnTo>
                        <a:pt x="1039881" y="665076"/>
                      </a:lnTo>
                      <a:lnTo>
                        <a:pt x="1030962" y="753555"/>
                      </a:lnTo>
                      <a:lnTo>
                        <a:pt x="637969" y="753555"/>
                      </a:lnTo>
                      <a:lnTo>
                        <a:pt x="637969" y="562079"/>
                      </a:lnTo>
                      <a:cubicBezTo>
                        <a:pt x="637969" y="525857"/>
                        <a:pt x="608606" y="496494"/>
                        <a:pt x="572384" y="496494"/>
                      </a:cubicBezTo>
                      <a:lnTo>
                        <a:pt x="527425" y="496494"/>
                      </a:lnTo>
                      <a:cubicBezTo>
                        <a:pt x="491203" y="496494"/>
                        <a:pt x="461840" y="525857"/>
                        <a:pt x="461840" y="562079"/>
                      </a:cubicBezTo>
                      <a:lnTo>
                        <a:pt x="461840" y="753555"/>
                      </a:lnTo>
                      <a:lnTo>
                        <a:pt x="376890" y="753555"/>
                      </a:lnTo>
                      <a:lnTo>
                        <a:pt x="376890" y="404036"/>
                      </a:lnTo>
                      <a:lnTo>
                        <a:pt x="372782" y="394119"/>
                      </a:lnTo>
                      <a:lnTo>
                        <a:pt x="372782" y="372914"/>
                      </a:lnTo>
                      <a:cubicBezTo>
                        <a:pt x="372782" y="315992"/>
                        <a:pt x="326638" y="269848"/>
                        <a:pt x="269716" y="269848"/>
                      </a:cubicBezTo>
                      <a:lnTo>
                        <a:pt x="0" y="269848"/>
                      </a:lnTo>
                      <a:lnTo>
                        <a:pt x="5175" y="259739"/>
                      </a:lnTo>
                      <a:cubicBezTo>
                        <a:pt x="99793" y="104019"/>
                        <a:pt x="271025" y="0"/>
                        <a:pt x="466551" y="0"/>
                      </a:cubicBezTo>
                      <a:close/>
                    </a:path>
                  </a:pathLst>
                </a:custGeom>
                <a:pattFill prst="lgConfetti">
                  <a:fgClr>
                    <a:sysClr val="windowText" lastClr="000000">
                      <a:lumMod val="50000"/>
                      <a:lumOff val="50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7AC172F0-2800-4721-A1CE-0017BF4305E7}"/>
                    </a:ext>
                  </a:extLst>
                </p:cNvPr>
                <p:cNvSpPr/>
                <p:nvPr/>
              </p:nvSpPr>
              <p:spPr>
                <a:xfrm rot="20952697">
                  <a:off x="2744412" y="654802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30347075-B1B2-4DC9-9B86-72A62C1D23F4}"/>
                    </a:ext>
                  </a:extLst>
                </p:cNvPr>
                <p:cNvSpPr/>
                <p:nvPr/>
              </p:nvSpPr>
              <p:spPr>
                <a:xfrm rot="20952697">
                  <a:off x="2743349" y="658639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楕円 216">
                  <a:extLst>
                    <a:ext uri="{FF2B5EF4-FFF2-40B4-BE49-F238E27FC236}">
                      <a16:creationId xmlns:a16="http://schemas.microsoft.com/office/drawing/2014/main" id="{14A3FC82-C8D8-4FC1-99AB-CC1C47304392}"/>
                    </a:ext>
                  </a:extLst>
                </p:cNvPr>
                <p:cNvSpPr/>
                <p:nvPr/>
              </p:nvSpPr>
              <p:spPr>
                <a:xfrm rot="20952697">
                  <a:off x="2167172" y="6540699"/>
                  <a:ext cx="289249" cy="61918"/>
                </a:xfrm>
                <a:custGeom>
                  <a:avLst/>
                  <a:gdLst>
                    <a:gd name="connsiteX0" fmla="*/ 0 w 300038"/>
                    <a:gd name="connsiteY0" fmla="*/ 22860 h 45719"/>
                    <a:gd name="connsiteX1" fmla="*/ 150019 w 300038"/>
                    <a:gd name="connsiteY1" fmla="*/ 0 h 45719"/>
                    <a:gd name="connsiteX2" fmla="*/ 300038 w 300038"/>
                    <a:gd name="connsiteY2" fmla="*/ 22860 h 45719"/>
                    <a:gd name="connsiteX3" fmla="*/ 150019 w 300038"/>
                    <a:gd name="connsiteY3" fmla="*/ 45720 h 45719"/>
                    <a:gd name="connsiteX4" fmla="*/ 0 w 300038"/>
                    <a:gd name="connsiteY4" fmla="*/ 22860 h 45719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68104 h 90964"/>
                    <a:gd name="connsiteX1" fmla="*/ 164307 w 300038"/>
                    <a:gd name="connsiteY1" fmla="*/ 0 h 90964"/>
                    <a:gd name="connsiteX2" fmla="*/ 300038 w 300038"/>
                    <a:gd name="connsiteY2" fmla="*/ 68104 h 90964"/>
                    <a:gd name="connsiteX3" fmla="*/ 150019 w 300038"/>
                    <a:gd name="connsiteY3" fmla="*/ 90964 h 90964"/>
                    <a:gd name="connsiteX4" fmla="*/ 0 w 300038"/>
                    <a:gd name="connsiteY4" fmla="*/ 68104 h 90964"/>
                    <a:gd name="connsiteX0" fmla="*/ 0 w 300038"/>
                    <a:gd name="connsiteY0" fmla="*/ 72867 h 95727"/>
                    <a:gd name="connsiteX1" fmla="*/ 154782 w 300038"/>
                    <a:gd name="connsiteY1" fmla="*/ 0 h 95727"/>
                    <a:gd name="connsiteX2" fmla="*/ 300038 w 300038"/>
                    <a:gd name="connsiteY2" fmla="*/ 72867 h 95727"/>
                    <a:gd name="connsiteX3" fmla="*/ 150019 w 300038"/>
                    <a:gd name="connsiteY3" fmla="*/ 95727 h 95727"/>
                    <a:gd name="connsiteX4" fmla="*/ 0 w 300038"/>
                    <a:gd name="connsiteY4" fmla="*/ 72867 h 95727"/>
                    <a:gd name="connsiteX0" fmla="*/ 0 w 300038"/>
                    <a:gd name="connsiteY0" fmla="*/ 72867 h 76377"/>
                    <a:gd name="connsiteX1" fmla="*/ 154782 w 300038"/>
                    <a:gd name="connsiteY1" fmla="*/ 0 h 76377"/>
                    <a:gd name="connsiteX2" fmla="*/ 300038 w 300038"/>
                    <a:gd name="connsiteY2" fmla="*/ 72867 h 76377"/>
                    <a:gd name="connsiteX3" fmla="*/ 150019 w 300038"/>
                    <a:gd name="connsiteY3" fmla="*/ 60008 h 76377"/>
                    <a:gd name="connsiteX4" fmla="*/ 0 w 300038"/>
                    <a:gd name="connsiteY4" fmla="*/ 72867 h 76377"/>
                    <a:gd name="connsiteX0" fmla="*/ 0 w 300038"/>
                    <a:gd name="connsiteY0" fmla="*/ 77630 h 81140"/>
                    <a:gd name="connsiteX1" fmla="*/ 140494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1140"/>
                    <a:gd name="connsiteX1" fmla="*/ 145008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0508"/>
                    <a:gd name="connsiteX1" fmla="*/ 145008 w 300038"/>
                    <a:gd name="connsiteY1" fmla="*/ 0 h 80508"/>
                    <a:gd name="connsiteX2" fmla="*/ 300038 w 300038"/>
                    <a:gd name="connsiteY2" fmla="*/ 77630 h 80508"/>
                    <a:gd name="connsiteX3" fmla="*/ 142495 w 300038"/>
                    <a:gd name="connsiteY3" fmla="*/ 57268 h 80508"/>
                    <a:gd name="connsiteX4" fmla="*/ 0 w 300038"/>
                    <a:gd name="connsiteY4" fmla="*/ 77630 h 80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0038" h="80508">
                      <a:moveTo>
                        <a:pt x="0" y="77630"/>
                      </a:moveTo>
                      <a:cubicBezTo>
                        <a:pt x="0" y="65005"/>
                        <a:pt x="62155" y="0"/>
                        <a:pt x="145008" y="0"/>
                      </a:cubicBezTo>
                      <a:cubicBezTo>
                        <a:pt x="227861" y="0"/>
                        <a:pt x="300038" y="65005"/>
                        <a:pt x="300038" y="77630"/>
                      </a:cubicBezTo>
                      <a:cubicBezTo>
                        <a:pt x="300038" y="90255"/>
                        <a:pt x="225348" y="57268"/>
                        <a:pt x="142495" y="57268"/>
                      </a:cubicBezTo>
                      <a:cubicBezTo>
                        <a:pt x="59642" y="57268"/>
                        <a:pt x="0" y="90255"/>
                        <a:pt x="0" y="7763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17F56E4C-D59B-49BB-854A-B0C5CCF76266}"/>
                  </a:ext>
                </a:extLst>
              </p:cNvPr>
              <p:cNvGrpSpPr/>
              <p:nvPr/>
            </p:nvGrpSpPr>
            <p:grpSpPr>
              <a:xfrm>
                <a:off x="4595813" y="1653512"/>
                <a:ext cx="809215" cy="1371331"/>
                <a:chOff x="3196624" y="7429587"/>
                <a:chExt cx="737756" cy="1209422"/>
              </a:xfrm>
            </p:grpSpPr>
            <p:sp>
              <p:nvSpPr>
                <p:cNvPr id="436" name="台形 435">
                  <a:extLst>
                    <a:ext uri="{FF2B5EF4-FFF2-40B4-BE49-F238E27FC236}">
                      <a16:creationId xmlns:a16="http://schemas.microsoft.com/office/drawing/2014/main" id="{C49B9D9B-E887-4A10-A0AF-038F98E79761}"/>
                    </a:ext>
                  </a:extLst>
                </p:cNvPr>
                <p:cNvSpPr/>
                <p:nvPr/>
              </p:nvSpPr>
              <p:spPr>
                <a:xfrm rot="10800000">
                  <a:off x="3348081" y="7966780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C1AEDD68-387E-49EE-90C7-60C4DB4D54C7}"/>
                    </a:ext>
                  </a:extLst>
                </p:cNvPr>
                <p:cNvSpPr/>
                <p:nvPr/>
              </p:nvSpPr>
              <p:spPr>
                <a:xfrm>
                  <a:off x="3196624" y="8466720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8" name="台形 437">
                  <a:extLst>
                    <a:ext uri="{FF2B5EF4-FFF2-40B4-BE49-F238E27FC236}">
                      <a16:creationId xmlns:a16="http://schemas.microsoft.com/office/drawing/2014/main" id="{B13AA9F9-DFB5-468E-B229-A85405DF3DC0}"/>
                    </a:ext>
                  </a:extLst>
                </p:cNvPr>
                <p:cNvSpPr/>
                <p:nvPr/>
              </p:nvSpPr>
              <p:spPr>
                <a:xfrm rot="10800000">
                  <a:off x="3231404" y="7579424"/>
                  <a:ext cx="409370" cy="828679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067F7F03-7C6A-4301-A8AE-65516A6710AD}"/>
                    </a:ext>
                  </a:extLst>
                </p:cNvPr>
                <p:cNvGrpSpPr/>
                <p:nvPr/>
              </p:nvGrpSpPr>
              <p:grpSpPr>
                <a:xfrm rot="19800000">
                  <a:off x="3477861" y="7429587"/>
                  <a:ext cx="456519" cy="1188077"/>
                  <a:chOff x="2569669" y="3845006"/>
                  <a:chExt cx="456519" cy="1188077"/>
                </a:xfrm>
              </p:grpSpPr>
              <p:sp>
                <p:nvSpPr>
                  <p:cNvPr id="440" name="台形 439">
                    <a:extLst>
                      <a:ext uri="{FF2B5EF4-FFF2-40B4-BE49-F238E27FC236}">
                        <a16:creationId xmlns:a16="http://schemas.microsoft.com/office/drawing/2014/main" id="{A5693DB4-8BAD-4818-B891-88C79CC1ED2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721127" y="4360854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76BDF346-00C6-42A8-9623-06F1BE616AC2}"/>
                      </a:ext>
                    </a:extLst>
                  </p:cNvPr>
                  <p:cNvSpPr/>
                  <p:nvPr/>
                </p:nvSpPr>
                <p:spPr>
                  <a:xfrm>
                    <a:off x="2569669" y="4860794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2" name="台形 832">
                    <a:extLst>
                      <a:ext uri="{FF2B5EF4-FFF2-40B4-BE49-F238E27FC236}">
                        <a16:creationId xmlns:a16="http://schemas.microsoft.com/office/drawing/2014/main" id="{34BA0E23-0548-4F22-A335-7D1C689CA75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624962" y="3845006"/>
                    <a:ext cx="401226" cy="959930"/>
                  </a:xfrm>
                  <a:custGeom>
                    <a:avLst/>
                    <a:gdLst>
                      <a:gd name="connsiteX0" fmla="*/ 0 w 449021"/>
                      <a:gd name="connsiteY0" fmla="*/ 939616 h 939616"/>
                      <a:gd name="connsiteX1" fmla="*/ 60497 w 449021"/>
                      <a:gd name="connsiteY1" fmla="*/ 0 h 939616"/>
                      <a:gd name="connsiteX2" fmla="*/ 388524 w 449021"/>
                      <a:gd name="connsiteY2" fmla="*/ 0 h 939616"/>
                      <a:gd name="connsiteX3" fmla="*/ 449021 w 449021"/>
                      <a:gd name="connsiteY3" fmla="*/ 939616 h 939616"/>
                      <a:gd name="connsiteX4" fmla="*/ 0 w 449021"/>
                      <a:gd name="connsiteY4" fmla="*/ 939616 h 939616"/>
                      <a:gd name="connsiteX0" fmla="*/ 0 w 440088"/>
                      <a:gd name="connsiteY0" fmla="*/ 939616 h 1088438"/>
                      <a:gd name="connsiteX1" fmla="*/ 60497 w 440088"/>
                      <a:gd name="connsiteY1" fmla="*/ 0 h 1088438"/>
                      <a:gd name="connsiteX2" fmla="*/ 388524 w 440088"/>
                      <a:gd name="connsiteY2" fmla="*/ 0 h 1088438"/>
                      <a:gd name="connsiteX3" fmla="*/ 440088 w 440088"/>
                      <a:gd name="connsiteY3" fmla="*/ 1088438 h 1088438"/>
                      <a:gd name="connsiteX4" fmla="*/ 0 w 440088"/>
                      <a:gd name="connsiteY4" fmla="*/ 939616 h 10884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0088" h="1088438">
                        <a:moveTo>
                          <a:pt x="0" y="939616"/>
                        </a:moveTo>
                        <a:lnTo>
                          <a:pt x="60497" y="0"/>
                        </a:lnTo>
                        <a:lnTo>
                          <a:pt x="388524" y="0"/>
                        </a:lnTo>
                        <a:lnTo>
                          <a:pt x="440088" y="1088438"/>
                        </a:lnTo>
                        <a:lnTo>
                          <a:pt x="0" y="939616"/>
                        </a:lnTo>
                        <a:close/>
                      </a:path>
                    </a:pathLst>
                  </a:custGeom>
                  <a:solidFill>
                    <a:srgbClr val="4472C4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431" name="四角形: 上の 2 つの角を丸める 430">
                <a:extLst>
                  <a:ext uri="{FF2B5EF4-FFF2-40B4-BE49-F238E27FC236}">
                    <a16:creationId xmlns:a16="http://schemas.microsoft.com/office/drawing/2014/main" id="{61D7F0A3-44A3-4107-8550-D3AC9240616A}"/>
                  </a:ext>
                </a:extLst>
              </p:cNvPr>
              <p:cNvSpPr/>
              <p:nvPr/>
            </p:nvSpPr>
            <p:spPr>
              <a:xfrm>
                <a:off x="4622025" y="9943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B7CF048A-04A3-4698-87B8-61D5D6929593}"/>
                  </a:ext>
                </a:extLst>
              </p:cNvPr>
              <p:cNvSpPr/>
              <p:nvPr/>
            </p:nvSpPr>
            <p:spPr>
              <a:xfrm>
                <a:off x="4424363" y="110569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07CB4B00-363F-4B80-BD1B-C62AC6A584E1}"/>
                  </a:ext>
                </a:extLst>
              </p:cNvPr>
              <p:cNvGrpSpPr/>
              <p:nvPr/>
            </p:nvGrpSpPr>
            <p:grpSpPr>
              <a:xfrm rot="900000">
                <a:off x="4454667" y="2448139"/>
                <a:ext cx="262583" cy="432734"/>
                <a:chOff x="1213593" y="2419137"/>
                <a:chExt cx="262583" cy="432734"/>
              </a:xfrm>
            </p:grpSpPr>
            <p:sp>
              <p:nvSpPr>
                <p:cNvPr id="434" name="四角形: 上の 2 つの角を丸める 433">
                  <a:extLst>
                    <a:ext uri="{FF2B5EF4-FFF2-40B4-BE49-F238E27FC236}">
                      <a16:creationId xmlns:a16="http://schemas.microsoft.com/office/drawing/2014/main" id="{73D8BC48-39BD-4023-B526-18EB7FE97CCF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5" name="四角形: 上の 2 つの角を丸める 434">
                  <a:extLst>
                    <a:ext uri="{FF2B5EF4-FFF2-40B4-BE49-F238E27FC236}">
                      <a16:creationId xmlns:a16="http://schemas.microsoft.com/office/drawing/2014/main" id="{678123DF-721D-4A4B-8915-482749D934A7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18264562-3298-4A0B-883F-A08706E28949}"/>
                </a:ext>
              </a:extLst>
            </p:cNvPr>
            <p:cNvGrpSpPr/>
            <p:nvPr/>
          </p:nvGrpSpPr>
          <p:grpSpPr>
            <a:xfrm>
              <a:off x="266242" y="4201784"/>
              <a:ext cx="2160831" cy="2492293"/>
              <a:chOff x="-120906" y="3384138"/>
              <a:chExt cx="2955511" cy="3408874"/>
            </a:xfrm>
          </p:grpSpPr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9FABB9B9-43C2-49B8-A8DB-A2CC99AED24D}"/>
                  </a:ext>
                </a:extLst>
              </p:cNvPr>
              <p:cNvSpPr/>
              <p:nvPr/>
            </p:nvSpPr>
            <p:spPr>
              <a:xfrm>
                <a:off x="935672" y="464087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四角形: 上の 2 つの角を丸める 36">
                <a:extLst>
                  <a:ext uri="{FF2B5EF4-FFF2-40B4-BE49-F238E27FC236}">
                    <a16:creationId xmlns:a16="http://schemas.microsoft.com/office/drawing/2014/main" id="{520E4ED5-3C33-44EA-93EF-1CC17279096C}"/>
                  </a:ext>
                </a:extLst>
              </p:cNvPr>
              <p:cNvSpPr/>
              <p:nvPr/>
            </p:nvSpPr>
            <p:spPr>
              <a:xfrm rot="2700000">
                <a:off x="1310896" y="479869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2" name="台形 371">
                <a:extLst>
                  <a:ext uri="{FF2B5EF4-FFF2-40B4-BE49-F238E27FC236}">
                    <a16:creationId xmlns:a16="http://schemas.microsoft.com/office/drawing/2014/main" id="{8ED09E78-F259-4796-941E-8070A8D5BEF2}"/>
                  </a:ext>
                </a:extLst>
              </p:cNvPr>
              <p:cNvSpPr/>
              <p:nvPr/>
            </p:nvSpPr>
            <p:spPr>
              <a:xfrm>
                <a:off x="1482573" y="451609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7C7A2C31-F574-421F-A66C-B49248D38A01}"/>
                  </a:ext>
                </a:extLst>
              </p:cNvPr>
              <p:cNvGrpSpPr/>
              <p:nvPr/>
            </p:nvGrpSpPr>
            <p:grpSpPr>
              <a:xfrm>
                <a:off x="-120906" y="497456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C3FF0845-B9D9-41EB-BD8F-63EAAC820080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408" name="星: 32 pt 407">
                    <a:extLst>
                      <a:ext uri="{FF2B5EF4-FFF2-40B4-BE49-F238E27FC236}">
                        <a16:creationId xmlns:a16="http://schemas.microsoft.com/office/drawing/2014/main" id="{A33B70E6-3606-4CE5-82D3-2A7AA2DC95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9" name="星: 32 pt 408">
                    <a:extLst>
                      <a:ext uri="{FF2B5EF4-FFF2-40B4-BE49-F238E27FC236}">
                        <a16:creationId xmlns:a16="http://schemas.microsoft.com/office/drawing/2014/main" id="{F4BE9D32-72EC-4AC3-B15F-24B6CB043C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0" name="円: 塗りつぶしなし 409">
                    <a:extLst>
                      <a:ext uri="{FF2B5EF4-FFF2-40B4-BE49-F238E27FC236}">
                        <a16:creationId xmlns:a16="http://schemas.microsoft.com/office/drawing/2014/main" id="{7DAF7729-4404-4602-B41F-D0F63D6F77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1" name="円: 塗りつぶしなし 410">
                    <a:extLst>
                      <a:ext uri="{FF2B5EF4-FFF2-40B4-BE49-F238E27FC236}">
                        <a16:creationId xmlns:a16="http://schemas.microsoft.com/office/drawing/2014/main" id="{4A1F88B6-CF36-4B9C-85F4-2D457E1F51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2" name="アーチ 411">
                    <a:extLst>
                      <a:ext uri="{FF2B5EF4-FFF2-40B4-BE49-F238E27FC236}">
                        <a16:creationId xmlns:a16="http://schemas.microsoft.com/office/drawing/2014/main" id="{A4EF5B82-D7B3-4DB4-AE5C-7D112D7026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1A028931-9843-40E4-96CE-92A1F6480AB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4" name="円: 塗りつぶしなし 413">
                    <a:extLst>
                      <a:ext uri="{FF2B5EF4-FFF2-40B4-BE49-F238E27FC236}">
                        <a16:creationId xmlns:a16="http://schemas.microsoft.com/office/drawing/2014/main" id="{FCE1FB77-1D21-48A8-9F67-E52DA8CD2A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5" name="円: 塗りつぶしなし 414">
                    <a:extLst>
                      <a:ext uri="{FF2B5EF4-FFF2-40B4-BE49-F238E27FC236}">
                        <a16:creationId xmlns:a16="http://schemas.microsoft.com/office/drawing/2014/main" id="{3DAB5D86-3D9B-43EE-B750-5421B1200C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6" name="四角形: 角を丸くする 415">
                    <a:extLst>
                      <a:ext uri="{FF2B5EF4-FFF2-40B4-BE49-F238E27FC236}">
                        <a16:creationId xmlns:a16="http://schemas.microsoft.com/office/drawing/2014/main" id="{4391E956-B9E7-4A0F-BADD-3B002740EB1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7" name="四角形: 上の 2 つの角を丸める 416">
                    <a:extLst>
                      <a:ext uri="{FF2B5EF4-FFF2-40B4-BE49-F238E27FC236}">
                        <a16:creationId xmlns:a16="http://schemas.microsoft.com/office/drawing/2014/main" id="{9655ADF0-AACB-4737-8FE5-461157A731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8" name="台形 417">
                    <a:extLst>
                      <a:ext uri="{FF2B5EF4-FFF2-40B4-BE49-F238E27FC236}">
                        <a16:creationId xmlns:a16="http://schemas.microsoft.com/office/drawing/2014/main" id="{70763667-B72F-4D93-9671-3376F49090A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9" name="アーチ 418">
                    <a:extLst>
                      <a:ext uri="{FF2B5EF4-FFF2-40B4-BE49-F238E27FC236}">
                        <a16:creationId xmlns:a16="http://schemas.microsoft.com/office/drawing/2014/main" id="{B9E87DBF-0C2A-47E3-94D7-E2F04F55D0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0" name="四角形: 角を丸くする 419">
                    <a:extLst>
                      <a:ext uri="{FF2B5EF4-FFF2-40B4-BE49-F238E27FC236}">
                        <a16:creationId xmlns:a16="http://schemas.microsoft.com/office/drawing/2014/main" id="{DB68E0AE-E685-4F47-A8DD-014CEC9E17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1" name="楕円 420">
                    <a:extLst>
                      <a:ext uri="{FF2B5EF4-FFF2-40B4-BE49-F238E27FC236}">
                        <a16:creationId xmlns:a16="http://schemas.microsoft.com/office/drawing/2014/main" id="{04183F8B-45AA-4835-8249-F1DA87C611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05" name="グループ化 404">
                  <a:extLst>
                    <a:ext uri="{FF2B5EF4-FFF2-40B4-BE49-F238E27FC236}">
                      <a16:creationId xmlns:a16="http://schemas.microsoft.com/office/drawing/2014/main" id="{6D778421-7026-4B54-A2D5-869A64FC856F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CC4FF916-A322-47B8-AB52-3B57C9593727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7" name="楕円 406">
                    <a:extLst>
                      <a:ext uri="{FF2B5EF4-FFF2-40B4-BE49-F238E27FC236}">
                        <a16:creationId xmlns:a16="http://schemas.microsoft.com/office/drawing/2014/main" id="{FF7520FE-49BF-4DA5-B49F-C3AE941F180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DAD7B999-C344-48B5-8198-EDF5A8513756}"/>
                  </a:ext>
                </a:extLst>
              </p:cNvPr>
              <p:cNvGrpSpPr/>
              <p:nvPr/>
            </p:nvGrpSpPr>
            <p:grpSpPr>
              <a:xfrm>
                <a:off x="601752" y="4634398"/>
                <a:ext cx="652877" cy="334322"/>
                <a:chOff x="671569" y="862641"/>
                <a:chExt cx="683016" cy="349755"/>
              </a:xfrm>
            </p:grpSpPr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CE884969-053B-4005-8CE6-036D1A1AD054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2" name="四角形: 角を丸くする 401">
                  <a:extLst>
                    <a:ext uri="{FF2B5EF4-FFF2-40B4-BE49-F238E27FC236}">
                      <a16:creationId xmlns:a16="http://schemas.microsoft.com/office/drawing/2014/main" id="{467E091B-B53D-455B-8060-F2C6E62C8AFB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3" name="四角形: 角を丸くする 402">
                  <a:extLst>
                    <a:ext uri="{FF2B5EF4-FFF2-40B4-BE49-F238E27FC236}">
                      <a16:creationId xmlns:a16="http://schemas.microsoft.com/office/drawing/2014/main" id="{88F818A4-DD9E-4608-B028-F192D0D90E40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75" name="四角形: 上の 2 つの角を丸める 374">
                <a:extLst>
                  <a:ext uri="{FF2B5EF4-FFF2-40B4-BE49-F238E27FC236}">
                    <a16:creationId xmlns:a16="http://schemas.microsoft.com/office/drawing/2014/main" id="{094C30A7-2274-43E3-8D80-78F95DEB96C5}"/>
                  </a:ext>
                </a:extLst>
              </p:cNvPr>
              <p:cNvSpPr/>
              <p:nvPr/>
            </p:nvSpPr>
            <p:spPr>
              <a:xfrm>
                <a:off x="927471" y="460716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6" name="四角形: 上の 2 つの角を丸める 375">
                <a:extLst>
                  <a:ext uri="{FF2B5EF4-FFF2-40B4-BE49-F238E27FC236}">
                    <a16:creationId xmlns:a16="http://schemas.microsoft.com/office/drawing/2014/main" id="{2D19E707-DE58-4D61-B517-6260EE03A0C2}"/>
                  </a:ext>
                </a:extLst>
              </p:cNvPr>
              <p:cNvSpPr/>
              <p:nvPr/>
            </p:nvSpPr>
            <p:spPr>
              <a:xfrm>
                <a:off x="1335900" y="469642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817F4EE8-0A81-45A1-8CC3-ED3E68413FE6}"/>
                  </a:ext>
                </a:extLst>
              </p:cNvPr>
              <p:cNvSpPr/>
              <p:nvPr/>
            </p:nvSpPr>
            <p:spPr>
              <a:xfrm rot="8100000">
                <a:off x="1139549" y="474184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8" name="四角形: 上の 2 つの角を丸める 36">
                <a:extLst>
                  <a:ext uri="{FF2B5EF4-FFF2-40B4-BE49-F238E27FC236}">
                    <a16:creationId xmlns:a16="http://schemas.microsoft.com/office/drawing/2014/main" id="{8FB6C8C5-2E7C-4D1C-8B75-312FB17FEFAE}"/>
                  </a:ext>
                </a:extLst>
              </p:cNvPr>
              <p:cNvSpPr/>
              <p:nvPr/>
            </p:nvSpPr>
            <p:spPr>
              <a:xfrm rot="2700000">
                <a:off x="1436794" y="482375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F918F50D-723C-499E-90F2-AA29B9CA1839}"/>
                  </a:ext>
                </a:extLst>
              </p:cNvPr>
              <p:cNvGrpSpPr/>
              <p:nvPr/>
            </p:nvGrpSpPr>
            <p:grpSpPr>
              <a:xfrm rot="591319">
                <a:off x="1059059" y="3384138"/>
                <a:ext cx="1202047" cy="1321733"/>
                <a:chOff x="5735994" y="6021416"/>
                <a:chExt cx="1202047" cy="1321733"/>
              </a:xfrm>
            </p:grpSpPr>
            <p:sp>
              <p:nvSpPr>
                <p:cNvPr id="390" name="楕円 1">
                  <a:extLst>
                    <a:ext uri="{FF2B5EF4-FFF2-40B4-BE49-F238E27FC236}">
                      <a16:creationId xmlns:a16="http://schemas.microsoft.com/office/drawing/2014/main" id="{B2358D98-4FD1-47CF-998F-684294C4EA89}"/>
                    </a:ext>
                  </a:extLst>
                </p:cNvPr>
                <p:cNvSpPr/>
                <p:nvPr/>
              </p:nvSpPr>
              <p:spPr>
                <a:xfrm rot="20952697">
                  <a:off x="5743407" y="6803495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四角形: 角を丸くする 390">
                  <a:extLst>
                    <a:ext uri="{FF2B5EF4-FFF2-40B4-BE49-F238E27FC236}">
                      <a16:creationId xmlns:a16="http://schemas.microsoft.com/office/drawing/2014/main" id="{D3BA6631-560B-46BB-8FA2-8F67EE23810A}"/>
                    </a:ext>
                  </a:extLst>
                </p:cNvPr>
                <p:cNvSpPr/>
                <p:nvPr/>
              </p:nvSpPr>
              <p:spPr>
                <a:xfrm rot="20952697">
                  <a:off x="5769388" y="6093485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1F0750C5-3477-4D9F-AC08-F333E85533B4}"/>
                    </a:ext>
                  </a:extLst>
                </p:cNvPr>
                <p:cNvSpPr/>
                <p:nvPr/>
              </p:nvSpPr>
              <p:spPr>
                <a:xfrm rot="20952697">
                  <a:off x="5829723" y="6626536"/>
                  <a:ext cx="162504" cy="222300"/>
                </a:xfrm>
                <a:custGeom>
                  <a:avLst/>
                  <a:gdLst>
                    <a:gd name="connsiteX0" fmla="*/ 4834 w 162504"/>
                    <a:gd name="connsiteY0" fmla="*/ 0 h 222300"/>
                    <a:gd name="connsiteX1" fmla="*/ 58313 w 162504"/>
                    <a:gd name="connsiteY1" fmla="*/ 60606 h 222300"/>
                    <a:gd name="connsiteX2" fmla="*/ 59634 w 162504"/>
                    <a:gd name="connsiteY2" fmla="*/ 61270 h 222300"/>
                    <a:gd name="connsiteX3" fmla="*/ 64369 w 162504"/>
                    <a:gd name="connsiteY3" fmla="*/ 48858 h 222300"/>
                    <a:gd name="connsiteX4" fmla="*/ 105018 w 162504"/>
                    <a:gd name="connsiteY4" fmla="*/ 19100 h 222300"/>
                    <a:gd name="connsiteX5" fmla="*/ 162504 w 162504"/>
                    <a:gd name="connsiteY5" fmla="*/ 120700 h 222300"/>
                    <a:gd name="connsiteX6" fmla="*/ 105018 w 162504"/>
                    <a:gd name="connsiteY6" fmla="*/ 222300 h 222300"/>
                    <a:gd name="connsiteX7" fmla="*/ 47532 w 162504"/>
                    <a:gd name="connsiteY7" fmla="*/ 120700 h 222300"/>
                    <a:gd name="connsiteX8" fmla="*/ 51697 w 162504"/>
                    <a:gd name="connsiteY8" fmla="*/ 84240 h 222300"/>
                    <a:gd name="connsiteX9" fmla="*/ 44292 w 162504"/>
                    <a:gd name="connsiteY9" fmla="*/ 81512 h 222300"/>
                    <a:gd name="connsiteX10" fmla="*/ 4834 w 162504"/>
                    <a:gd name="connsiteY10" fmla="*/ 0 h 2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2504" h="222300">
                      <a:moveTo>
                        <a:pt x="4834" y="0"/>
                      </a:moveTo>
                      <a:cubicBezTo>
                        <a:pt x="14031" y="21904"/>
                        <a:pt x="33496" y="43962"/>
                        <a:pt x="58313" y="60606"/>
                      </a:cubicBezTo>
                      <a:lnTo>
                        <a:pt x="59634" y="61270"/>
                      </a:lnTo>
                      <a:lnTo>
                        <a:pt x="64369" y="48858"/>
                      </a:lnTo>
                      <a:cubicBezTo>
                        <a:pt x="74772" y="30472"/>
                        <a:pt x="89144" y="19100"/>
                        <a:pt x="105018" y="19100"/>
                      </a:cubicBezTo>
                      <a:cubicBezTo>
                        <a:pt x="136767" y="19100"/>
                        <a:pt x="162504" y="64588"/>
                        <a:pt x="162504" y="120700"/>
                      </a:cubicBezTo>
                      <a:cubicBezTo>
                        <a:pt x="162504" y="176812"/>
                        <a:pt x="136767" y="222300"/>
                        <a:pt x="105018" y="222300"/>
                      </a:cubicBezTo>
                      <a:cubicBezTo>
                        <a:pt x="73269" y="222300"/>
                        <a:pt x="47532" y="176812"/>
                        <a:pt x="47532" y="120700"/>
                      </a:cubicBezTo>
                      <a:lnTo>
                        <a:pt x="51697" y="84240"/>
                      </a:lnTo>
                      <a:lnTo>
                        <a:pt x="44292" y="81512"/>
                      </a:lnTo>
                      <a:cubicBezTo>
                        <a:pt x="8436" y="57465"/>
                        <a:pt x="-9230" y="20971"/>
                        <a:pt x="483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12E24D51-CA1B-4942-8308-887C312A5D04}"/>
                    </a:ext>
                  </a:extLst>
                </p:cNvPr>
                <p:cNvSpPr/>
                <p:nvPr/>
              </p:nvSpPr>
              <p:spPr>
                <a:xfrm rot="20952697">
                  <a:off x="5735994" y="6021416"/>
                  <a:ext cx="1202047" cy="1321733"/>
                </a:xfrm>
                <a:custGeom>
                  <a:avLst/>
                  <a:gdLst>
                    <a:gd name="connsiteX0" fmla="*/ 568780 w 1202047"/>
                    <a:gd name="connsiteY0" fmla="*/ 0 h 1321733"/>
                    <a:gd name="connsiteX1" fmla="*/ 606170 w 1202047"/>
                    <a:gd name="connsiteY1" fmla="*/ 0 h 1321733"/>
                    <a:gd name="connsiteX2" fmla="*/ 1202047 w 1202047"/>
                    <a:gd name="connsiteY2" fmla="*/ 595877 h 1321733"/>
                    <a:gd name="connsiteX3" fmla="*/ 1202047 w 1202047"/>
                    <a:gd name="connsiteY3" fmla="*/ 684310 h 1321733"/>
                    <a:gd name="connsiteX4" fmla="*/ 1202047 w 1202047"/>
                    <a:gd name="connsiteY4" fmla="*/ 734605 h 1321733"/>
                    <a:gd name="connsiteX5" fmla="*/ 1202047 w 1202047"/>
                    <a:gd name="connsiteY5" fmla="*/ 1321733 h 1321733"/>
                    <a:gd name="connsiteX6" fmla="*/ 632039 w 1202047"/>
                    <a:gd name="connsiteY6" fmla="*/ 1321733 h 1321733"/>
                    <a:gd name="connsiteX7" fmla="*/ 632039 w 1202047"/>
                    <a:gd name="connsiteY7" fmla="*/ 443970 h 1321733"/>
                    <a:gd name="connsiteX8" fmla="*/ 615563 w 1202047"/>
                    <a:gd name="connsiteY8" fmla="*/ 427494 h 1321733"/>
                    <a:gd name="connsiteX9" fmla="*/ 0 w 1202047"/>
                    <a:gd name="connsiteY9" fmla="*/ 427494 h 1321733"/>
                    <a:gd name="connsiteX10" fmla="*/ 19730 w 1202047"/>
                    <a:gd name="connsiteY10" fmla="*/ 363935 h 1321733"/>
                    <a:gd name="connsiteX11" fmla="*/ 568780 w 1202047"/>
                    <a:gd name="connsiteY11" fmla="*/ 0 h 1321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02047" h="1321733">
                      <a:moveTo>
                        <a:pt x="568780" y="0"/>
                      </a:moveTo>
                      <a:lnTo>
                        <a:pt x="606170" y="0"/>
                      </a:lnTo>
                      <a:cubicBezTo>
                        <a:pt x="935264" y="0"/>
                        <a:pt x="1202047" y="266783"/>
                        <a:pt x="1202047" y="595877"/>
                      </a:cubicBezTo>
                      <a:lnTo>
                        <a:pt x="1202047" y="684310"/>
                      </a:lnTo>
                      <a:lnTo>
                        <a:pt x="1202047" y="734605"/>
                      </a:lnTo>
                      <a:lnTo>
                        <a:pt x="1202047" y="1321733"/>
                      </a:lnTo>
                      <a:lnTo>
                        <a:pt x="632039" y="1321733"/>
                      </a:lnTo>
                      <a:lnTo>
                        <a:pt x="632039" y="443970"/>
                      </a:lnTo>
                      <a:cubicBezTo>
                        <a:pt x="632039" y="434871"/>
                        <a:pt x="624662" y="427494"/>
                        <a:pt x="615563" y="427494"/>
                      </a:cubicBezTo>
                      <a:lnTo>
                        <a:pt x="0" y="427494"/>
                      </a:lnTo>
                      <a:lnTo>
                        <a:pt x="19730" y="363935"/>
                      </a:lnTo>
                      <a:cubicBezTo>
                        <a:pt x="110189" y="150066"/>
                        <a:pt x="321960" y="0"/>
                        <a:pt x="56878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0F3D2AAB-E804-4B51-8795-1F923C19A180}"/>
                    </a:ext>
                  </a:extLst>
                </p:cNvPr>
                <p:cNvSpPr/>
                <p:nvPr/>
              </p:nvSpPr>
              <p:spPr>
                <a:xfrm rot="20952697">
                  <a:off x="6359332" y="6569702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1A6D3C03-0D4A-4B51-8E9D-F83C934B9A69}"/>
                    </a:ext>
                  </a:extLst>
                </p:cNvPr>
                <p:cNvSpPr/>
                <p:nvPr/>
              </p:nvSpPr>
              <p:spPr>
                <a:xfrm rot="20952697">
                  <a:off x="6358269" y="6608073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6" name="月 395">
                  <a:extLst>
                    <a:ext uri="{FF2B5EF4-FFF2-40B4-BE49-F238E27FC236}">
                      <a16:creationId xmlns:a16="http://schemas.microsoft.com/office/drawing/2014/main" id="{DF987EAE-E6EA-40F3-9CA8-DCAC339772AF}"/>
                    </a:ext>
                  </a:extLst>
                </p:cNvPr>
                <p:cNvSpPr/>
                <p:nvPr/>
              </p:nvSpPr>
              <p:spPr>
                <a:xfrm rot="20235218" flipH="1">
                  <a:off x="6193510" y="6251918"/>
                  <a:ext cx="190500" cy="55245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7" name="楕円 14">
                  <a:extLst>
                    <a:ext uri="{FF2B5EF4-FFF2-40B4-BE49-F238E27FC236}">
                      <a16:creationId xmlns:a16="http://schemas.microsoft.com/office/drawing/2014/main" id="{D28DA480-3143-4CE7-9F9A-00C238527E48}"/>
                    </a:ext>
                  </a:extLst>
                </p:cNvPr>
                <p:cNvSpPr/>
                <p:nvPr/>
              </p:nvSpPr>
              <p:spPr>
                <a:xfrm rot="20052697">
                  <a:off x="5981468" y="7011975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E5A34F0F-7133-4670-90AD-D0612E6A56B7}"/>
                    </a:ext>
                  </a:extLst>
                </p:cNvPr>
                <p:cNvSpPr/>
                <p:nvPr/>
              </p:nvSpPr>
              <p:spPr>
                <a:xfrm rot="20052697">
                  <a:off x="6012540" y="702071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月 398">
                  <a:extLst>
                    <a:ext uri="{FF2B5EF4-FFF2-40B4-BE49-F238E27FC236}">
                      <a16:creationId xmlns:a16="http://schemas.microsoft.com/office/drawing/2014/main" id="{D6A627EA-E2C8-4725-972D-B043210EC11F}"/>
                    </a:ext>
                  </a:extLst>
                </p:cNvPr>
                <p:cNvSpPr/>
                <p:nvPr/>
              </p:nvSpPr>
              <p:spPr>
                <a:xfrm rot="4752697">
                  <a:off x="5895382" y="6460826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楕円 399">
                  <a:extLst>
                    <a:ext uri="{FF2B5EF4-FFF2-40B4-BE49-F238E27FC236}">
                      <a16:creationId xmlns:a16="http://schemas.microsoft.com/office/drawing/2014/main" id="{DCBD9FC0-2794-4860-9E50-D58510095398}"/>
                    </a:ext>
                  </a:extLst>
                </p:cNvPr>
                <p:cNvSpPr/>
                <p:nvPr/>
              </p:nvSpPr>
              <p:spPr>
                <a:xfrm rot="20952697">
                  <a:off x="5891827" y="6690040"/>
                  <a:ext cx="69180" cy="6918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D5C3CEC4-389B-4D3D-A8D8-96B2867E74B3}"/>
                  </a:ext>
                </a:extLst>
              </p:cNvPr>
              <p:cNvGrpSpPr/>
              <p:nvPr/>
            </p:nvGrpSpPr>
            <p:grpSpPr>
              <a:xfrm rot="900000">
                <a:off x="1168542" y="6140664"/>
                <a:ext cx="262583" cy="432734"/>
                <a:chOff x="1213593" y="2419137"/>
                <a:chExt cx="262583" cy="432734"/>
              </a:xfrm>
            </p:grpSpPr>
            <p:sp>
              <p:nvSpPr>
                <p:cNvPr id="388" name="四角形: 上の 2 つの角を丸める 387">
                  <a:extLst>
                    <a:ext uri="{FF2B5EF4-FFF2-40B4-BE49-F238E27FC236}">
                      <a16:creationId xmlns:a16="http://schemas.microsoft.com/office/drawing/2014/main" id="{73553BD2-608E-4DB9-87B7-5AAC31CB6498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9" name="四角形: 上の 2 つの角を丸める 388">
                  <a:extLst>
                    <a:ext uri="{FF2B5EF4-FFF2-40B4-BE49-F238E27FC236}">
                      <a16:creationId xmlns:a16="http://schemas.microsoft.com/office/drawing/2014/main" id="{5F4934AC-93C3-474C-9309-3921B94CADA0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726EDEC3-210D-41F0-8C2E-C0476779F5B3}"/>
                  </a:ext>
                </a:extLst>
              </p:cNvPr>
              <p:cNvGrpSpPr/>
              <p:nvPr/>
            </p:nvGrpSpPr>
            <p:grpSpPr>
              <a:xfrm>
                <a:off x="1258091" y="5514120"/>
                <a:ext cx="731703" cy="1268173"/>
                <a:chOff x="4665150" y="7308311"/>
                <a:chExt cx="668151" cy="1056407"/>
              </a:xfrm>
            </p:grpSpPr>
            <p:sp>
              <p:nvSpPr>
                <p:cNvPr id="382" name="台形 381">
                  <a:extLst>
                    <a:ext uri="{FF2B5EF4-FFF2-40B4-BE49-F238E27FC236}">
                      <a16:creationId xmlns:a16="http://schemas.microsoft.com/office/drawing/2014/main" id="{F1C75866-0445-4F4B-9177-3D703944A038}"/>
                    </a:ext>
                  </a:extLst>
                </p:cNvPr>
                <p:cNvSpPr/>
                <p:nvPr/>
              </p:nvSpPr>
              <p:spPr>
                <a:xfrm rot="10800000">
                  <a:off x="4825350" y="7692488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617B6A55-EFA2-45F1-9AAF-01194CA78020}"/>
                    </a:ext>
                  </a:extLst>
                </p:cNvPr>
                <p:cNvSpPr/>
                <p:nvPr/>
              </p:nvSpPr>
              <p:spPr>
                <a:xfrm>
                  <a:off x="4666016" y="8192429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84" name="グループ化 383">
                  <a:extLst>
                    <a:ext uri="{FF2B5EF4-FFF2-40B4-BE49-F238E27FC236}">
                      <a16:creationId xmlns:a16="http://schemas.microsoft.com/office/drawing/2014/main" id="{FF67FDE4-71AF-41FA-96DE-8B102D9C39ED}"/>
                    </a:ext>
                  </a:extLst>
                </p:cNvPr>
                <p:cNvGrpSpPr/>
                <p:nvPr/>
              </p:nvGrpSpPr>
              <p:grpSpPr>
                <a:xfrm rot="19800000">
                  <a:off x="4989691" y="7666769"/>
                  <a:ext cx="343610" cy="672229"/>
                  <a:chOff x="6158161" y="4365271"/>
                  <a:chExt cx="343610" cy="672229"/>
                </a:xfrm>
              </p:grpSpPr>
              <p:sp>
                <p:nvSpPr>
                  <p:cNvPr id="386" name="台形 385">
                    <a:extLst>
                      <a:ext uri="{FF2B5EF4-FFF2-40B4-BE49-F238E27FC236}">
                        <a16:creationId xmlns:a16="http://schemas.microsoft.com/office/drawing/2014/main" id="{E8FBEB2F-B888-4BF1-AF03-6AB9CFA1A1B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317494" y="4365271"/>
                    <a:ext cx="184121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5BC616F8-1B20-4161-ABCD-26E4215B5367}"/>
                      </a:ext>
                    </a:extLst>
                  </p:cNvPr>
                  <p:cNvSpPr/>
                  <p:nvPr/>
                </p:nvSpPr>
                <p:spPr>
                  <a:xfrm>
                    <a:off x="6158161" y="4865211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85" name="台形 384">
                  <a:extLst>
                    <a:ext uri="{FF2B5EF4-FFF2-40B4-BE49-F238E27FC236}">
                      <a16:creationId xmlns:a16="http://schemas.microsoft.com/office/drawing/2014/main" id="{A29068B6-978F-4B0C-A0C7-FE2F0FA1FFE1}"/>
                    </a:ext>
                  </a:extLst>
                </p:cNvPr>
                <p:cNvSpPr/>
                <p:nvPr/>
              </p:nvSpPr>
              <p:spPr>
                <a:xfrm>
                  <a:off x="4665150" y="7308311"/>
                  <a:ext cx="619546" cy="577849"/>
                </a:xfrm>
                <a:prstGeom prst="trapezoid">
                  <a:avLst>
                    <a:gd name="adj" fmla="val 12858"/>
                  </a:avLst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C887E7D0-4405-4233-8DF9-8C10EF31764D}"/>
                </a:ext>
              </a:extLst>
            </p:cNvPr>
            <p:cNvGrpSpPr/>
            <p:nvPr/>
          </p:nvGrpSpPr>
          <p:grpSpPr>
            <a:xfrm>
              <a:off x="4995021" y="4146959"/>
              <a:ext cx="2160831" cy="2528568"/>
              <a:chOff x="3184269" y="3334523"/>
              <a:chExt cx="2955511" cy="3458489"/>
            </a:xfrm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9E73F8BF-E1C2-4C6D-94E1-C5AED3789E1C}"/>
                  </a:ext>
                </a:extLst>
              </p:cNvPr>
              <p:cNvSpPr/>
              <p:nvPr/>
            </p:nvSpPr>
            <p:spPr>
              <a:xfrm>
                <a:off x="4240847" y="464087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台形 316">
                <a:extLst>
                  <a:ext uri="{FF2B5EF4-FFF2-40B4-BE49-F238E27FC236}">
                    <a16:creationId xmlns:a16="http://schemas.microsoft.com/office/drawing/2014/main" id="{7B5F8E71-0B51-42C9-AF39-1B727A6D05DF}"/>
                  </a:ext>
                </a:extLst>
              </p:cNvPr>
              <p:cNvSpPr/>
              <p:nvPr/>
            </p:nvSpPr>
            <p:spPr>
              <a:xfrm rot="18900000">
                <a:off x="4486800" y="473745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台形 317">
                <a:extLst>
                  <a:ext uri="{FF2B5EF4-FFF2-40B4-BE49-F238E27FC236}">
                    <a16:creationId xmlns:a16="http://schemas.microsoft.com/office/drawing/2014/main" id="{5D9B6458-D59B-4FA2-B395-61D15978E2F4}"/>
                  </a:ext>
                </a:extLst>
              </p:cNvPr>
              <p:cNvSpPr/>
              <p:nvPr/>
            </p:nvSpPr>
            <p:spPr>
              <a:xfrm>
                <a:off x="4787748" y="451609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19F1B8D4-3491-4918-B20B-88196E97F370}"/>
                  </a:ext>
                </a:extLst>
              </p:cNvPr>
              <p:cNvGrpSpPr/>
              <p:nvPr/>
            </p:nvGrpSpPr>
            <p:grpSpPr>
              <a:xfrm>
                <a:off x="3184269" y="4974560"/>
                <a:ext cx="2955511" cy="1818452"/>
                <a:chOff x="6537069" y="1221710"/>
                <a:chExt cx="2955511" cy="1818452"/>
              </a:xfrm>
            </p:grpSpPr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12248595-EAA0-4BAD-87DB-85EDBF94FDB4}"/>
                    </a:ext>
                  </a:extLst>
                </p:cNvPr>
                <p:cNvGrpSpPr/>
                <p:nvPr/>
              </p:nvGrpSpPr>
              <p:grpSpPr>
                <a:xfrm flipH="1">
                  <a:off x="653706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356" name="星: 32 pt 355">
                    <a:extLst>
                      <a:ext uri="{FF2B5EF4-FFF2-40B4-BE49-F238E27FC236}">
                        <a16:creationId xmlns:a16="http://schemas.microsoft.com/office/drawing/2014/main" id="{22E6B6DA-A647-4A8D-99E0-B044870A2C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7" name="星: 32 pt 356">
                    <a:extLst>
                      <a:ext uri="{FF2B5EF4-FFF2-40B4-BE49-F238E27FC236}">
                        <a16:creationId xmlns:a16="http://schemas.microsoft.com/office/drawing/2014/main" id="{466E4802-CD28-4E49-B156-774CC8D7C1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8" name="円: 塗りつぶしなし 357">
                    <a:extLst>
                      <a:ext uri="{FF2B5EF4-FFF2-40B4-BE49-F238E27FC236}">
                        <a16:creationId xmlns:a16="http://schemas.microsoft.com/office/drawing/2014/main" id="{DE87803C-F647-4677-89FC-9F6B121178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9" name="円: 塗りつぶしなし 358">
                    <a:extLst>
                      <a:ext uri="{FF2B5EF4-FFF2-40B4-BE49-F238E27FC236}">
                        <a16:creationId xmlns:a16="http://schemas.microsoft.com/office/drawing/2014/main" id="{F25668F5-C90A-4E27-86DE-D7F0E89B17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0" name="アーチ 359">
                    <a:extLst>
                      <a:ext uri="{FF2B5EF4-FFF2-40B4-BE49-F238E27FC236}">
                        <a16:creationId xmlns:a16="http://schemas.microsoft.com/office/drawing/2014/main" id="{508767D9-F6C8-4BBD-866E-002A4F5591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1" name="フリーフォーム: 図形 360">
                    <a:extLst>
                      <a:ext uri="{FF2B5EF4-FFF2-40B4-BE49-F238E27FC236}">
                        <a16:creationId xmlns:a16="http://schemas.microsoft.com/office/drawing/2014/main" id="{A4879D9E-0F34-4E06-85A4-350B32D03BF2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2" name="円: 塗りつぶしなし 361">
                    <a:extLst>
                      <a:ext uri="{FF2B5EF4-FFF2-40B4-BE49-F238E27FC236}">
                        <a16:creationId xmlns:a16="http://schemas.microsoft.com/office/drawing/2014/main" id="{D9477418-C90C-4400-BE48-DC4537AFB8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3" name="円: 塗りつぶしなし 362">
                    <a:extLst>
                      <a:ext uri="{FF2B5EF4-FFF2-40B4-BE49-F238E27FC236}">
                        <a16:creationId xmlns:a16="http://schemas.microsoft.com/office/drawing/2014/main" id="{A4F3984E-29C7-4D78-AB5E-7720F9A514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4" name="四角形: 角を丸くする 363">
                    <a:extLst>
                      <a:ext uri="{FF2B5EF4-FFF2-40B4-BE49-F238E27FC236}">
                        <a16:creationId xmlns:a16="http://schemas.microsoft.com/office/drawing/2014/main" id="{881976C1-00AE-4346-A27E-2DFF2FE65E7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5" name="四角形: 上の 2 つの角を丸める 364">
                    <a:extLst>
                      <a:ext uri="{FF2B5EF4-FFF2-40B4-BE49-F238E27FC236}">
                        <a16:creationId xmlns:a16="http://schemas.microsoft.com/office/drawing/2014/main" id="{9B8D7C04-5677-47BD-BCB6-BE44703567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6" name="台形 365">
                    <a:extLst>
                      <a:ext uri="{FF2B5EF4-FFF2-40B4-BE49-F238E27FC236}">
                        <a16:creationId xmlns:a16="http://schemas.microsoft.com/office/drawing/2014/main" id="{FE957BC2-DF1E-47E7-9A65-915470331A4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7" name="アーチ 366">
                    <a:extLst>
                      <a:ext uri="{FF2B5EF4-FFF2-40B4-BE49-F238E27FC236}">
                        <a16:creationId xmlns:a16="http://schemas.microsoft.com/office/drawing/2014/main" id="{5AF18805-F2A1-437B-8D10-78CCF5A1B6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8" name="四角形: 角を丸くする 367">
                    <a:extLst>
                      <a:ext uri="{FF2B5EF4-FFF2-40B4-BE49-F238E27FC236}">
                        <a16:creationId xmlns:a16="http://schemas.microsoft.com/office/drawing/2014/main" id="{58DCE36D-7E78-425E-A191-9428A28C48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9" name="楕円 368">
                    <a:extLst>
                      <a:ext uri="{FF2B5EF4-FFF2-40B4-BE49-F238E27FC236}">
                        <a16:creationId xmlns:a16="http://schemas.microsoft.com/office/drawing/2014/main" id="{28CF5D45-FCF7-48EF-A293-D657E538DE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53" name="グループ化 352">
                  <a:extLst>
                    <a:ext uri="{FF2B5EF4-FFF2-40B4-BE49-F238E27FC236}">
                      <a16:creationId xmlns:a16="http://schemas.microsoft.com/office/drawing/2014/main" id="{2CD80538-5AE0-4BA6-961F-84EB62376E55}"/>
                    </a:ext>
                  </a:extLst>
                </p:cNvPr>
                <p:cNvGrpSpPr/>
                <p:nvPr/>
              </p:nvGrpSpPr>
              <p:grpSpPr>
                <a:xfrm>
                  <a:off x="773917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354" name="フリーフォーム: 図形 353">
                    <a:extLst>
                      <a:ext uri="{FF2B5EF4-FFF2-40B4-BE49-F238E27FC236}">
                        <a16:creationId xmlns:a16="http://schemas.microsoft.com/office/drawing/2014/main" id="{18483864-699F-4894-8AD3-80080717347A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5" name="楕円 354">
                    <a:extLst>
                      <a:ext uri="{FF2B5EF4-FFF2-40B4-BE49-F238E27FC236}">
                        <a16:creationId xmlns:a16="http://schemas.microsoft.com/office/drawing/2014/main" id="{79786FC3-77FB-4806-9253-7CE0A3C96F9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1C6EE31D-524E-4C19-82F1-92224619E4AC}"/>
                  </a:ext>
                </a:extLst>
              </p:cNvPr>
              <p:cNvGrpSpPr/>
              <p:nvPr/>
            </p:nvGrpSpPr>
            <p:grpSpPr>
              <a:xfrm>
                <a:off x="3906927" y="4634398"/>
                <a:ext cx="652877" cy="334322"/>
                <a:chOff x="671569" y="862641"/>
                <a:chExt cx="683016" cy="349755"/>
              </a:xfrm>
            </p:grpSpPr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F8ACC8BB-C137-46D9-95D6-60BE4F63D524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0" name="四角形: 角を丸くする 349">
                  <a:extLst>
                    <a:ext uri="{FF2B5EF4-FFF2-40B4-BE49-F238E27FC236}">
                      <a16:creationId xmlns:a16="http://schemas.microsoft.com/office/drawing/2014/main" id="{82AF4472-5F6E-4969-8D84-27420AAB6EC0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1" name="四角形: 角を丸くする 350">
                  <a:extLst>
                    <a:ext uri="{FF2B5EF4-FFF2-40B4-BE49-F238E27FC236}">
                      <a16:creationId xmlns:a16="http://schemas.microsoft.com/office/drawing/2014/main" id="{AE795570-6F91-4767-8E7B-B611F2B0D06C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6D73E61D-DD21-4883-ADCE-E3715A98A0B4}"/>
                  </a:ext>
                </a:extLst>
              </p:cNvPr>
              <p:cNvSpPr/>
              <p:nvPr/>
            </p:nvSpPr>
            <p:spPr>
              <a:xfrm rot="8100000">
                <a:off x="4444724" y="474184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四角形: 上の 2 つの角を丸める 321">
                <a:extLst>
                  <a:ext uri="{FF2B5EF4-FFF2-40B4-BE49-F238E27FC236}">
                    <a16:creationId xmlns:a16="http://schemas.microsoft.com/office/drawing/2014/main" id="{29188874-EDDD-4B01-8938-0C6A360482EF}"/>
                  </a:ext>
                </a:extLst>
              </p:cNvPr>
              <p:cNvSpPr/>
              <p:nvPr/>
            </p:nvSpPr>
            <p:spPr>
              <a:xfrm>
                <a:off x="4232646" y="460716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79939E0D-7FEC-4248-BFE7-D1C3678E9592}"/>
                  </a:ext>
                </a:extLst>
              </p:cNvPr>
              <p:cNvGrpSpPr/>
              <p:nvPr/>
            </p:nvGrpSpPr>
            <p:grpSpPr>
              <a:xfrm rot="900000">
                <a:off x="4385758" y="3334523"/>
                <a:ext cx="1196261" cy="1319307"/>
                <a:chOff x="7300815" y="5983565"/>
                <a:chExt cx="1196261" cy="1319307"/>
              </a:xfrm>
            </p:grpSpPr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7B9DAFBF-3934-498B-9220-2E9CD2B5664A}"/>
                    </a:ext>
                  </a:extLst>
                </p:cNvPr>
                <p:cNvSpPr/>
                <p:nvPr/>
              </p:nvSpPr>
              <p:spPr>
                <a:xfrm rot="20952697">
                  <a:off x="7306672" y="5983565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0" name="楕円 1">
                  <a:extLst>
                    <a:ext uri="{FF2B5EF4-FFF2-40B4-BE49-F238E27FC236}">
                      <a16:creationId xmlns:a16="http://schemas.microsoft.com/office/drawing/2014/main" id="{ECBDF821-9A06-4F69-B839-741199C75A1D}"/>
                    </a:ext>
                  </a:extLst>
                </p:cNvPr>
                <p:cNvSpPr/>
                <p:nvPr/>
              </p:nvSpPr>
              <p:spPr>
                <a:xfrm rot="20952697">
                  <a:off x="7300815" y="6810884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" name="四角形: 角を丸くする 340">
                  <a:extLst>
                    <a:ext uri="{FF2B5EF4-FFF2-40B4-BE49-F238E27FC236}">
                      <a16:creationId xmlns:a16="http://schemas.microsoft.com/office/drawing/2014/main" id="{D525C289-57B8-4DC4-A36C-F7270165C986}"/>
                    </a:ext>
                  </a:extLst>
                </p:cNvPr>
                <p:cNvSpPr/>
                <p:nvPr/>
              </p:nvSpPr>
              <p:spPr>
                <a:xfrm rot="20952697">
                  <a:off x="7340208" y="6098318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" name="楕円 14">
                  <a:extLst>
                    <a:ext uri="{FF2B5EF4-FFF2-40B4-BE49-F238E27FC236}">
                      <a16:creationId xmlns:a16="http://schemas.microsoft.com/office/drawing/2014/main" id="{1149833D-80E4-4D1B-BF3C-41436D77B8CE}"/>
                    </a:ext>
                  </a:extLst>
                </p:cNvPr>
                <p:cNvSpPr/>
                <p:nvPr/>
              </p:nvSpPr>
              <p:spPr>
                <a:xfrm rot="20052697">
                  <a:off x="7552287" y="7016808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752B8179-C340-44C0-8F59-C5B9BF5CDD43}"/>
                    </a:ext>
                  </a:extLst>
                </p:cNvPr>
                <p:cNvSpPr/>
                <p:nvPr/>
              </p:nvSpPr>
              <p:spPr>
                <a:xfrm rot="20052697">
                  <a:off x="7583360" y="702555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4" name="月 343">
                  <a:extLst>
                    <a:ext uri="{FF2B5EF4-FFF2-40B4-BE49-F238E27FC236}">
                      <a16:creationId xmlns:a16="http://schemas.microsoft.com/office/drawing/2014/main" id="{73AC0D04-D3A7-45D9-B80C-2B3FF989CAA4}"/>
                    </a:ext>
                  </a:extLst>
                </p:cNvPr>
                <p:cNvSpPr/>
                <p:nvPr/>
              </p:nvSpPr>
              <p:spPr>
                <a:xfrm rot="4752697">
                  <a:off x="7464151" y="6451505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13A377E4-8D09-4298-869D-B5193DBFC39B}"/>
                    </a:ext>
                  </a:extLst>
                </p:cNvPr>
                <p:cNvSpPr/>
                <p:nvPr/>
              </p:nvSpPr>
              <p:spPr>
                <a:xfrm rot="14527645">
                  <a:off x="7483835" y="6579581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E743D20F-D552-40EB-95D4-63D960E225B5}"/>
                    </a:ext>
                  </a:extLst>
                </p:cNvPr>
                <p:cNvSpPr/>
                <p:nvPr/>
              </p:nvSpPr>
              <p:spPr>
                <a:xfrm rot="20952697">
                  <a:off x="7403343" y="6628372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C73DD2BB-C716-413D-B2D5-1D9152E4F0BD}"/>
                    </a:ext>
                  </a:extLst>
                </p:cNvPr>
                <p:cNvSpPr/>
                <p:nvPr/>
              </p:nvSpPr>
              <p:spPr>
                <a:xfrm rot="20952697">
                  <a:off x="7409259" y="6705799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31C9279A-7F64-4519-94F3-863A83132338}"/>
                    </a:ext>
                  </a:extLst>
                </p:cNvPr>
                <p:cNvSpPr/>
                <p:nvPr/>
              </p:nvSpPr>
              <p:spPr>
                <a:xfrm rot="1152697">
                  <a:off x="7485862" y="6057314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227CB938-29B9-4377-874A-FE4D2086C5CF}"/>
                  </a:ext>
                </a:extLst>
              </p:cNvPr>
              <p:cNvGrpSpPr/>
              <p:nvPr/>
            </p:nvGrpSpPr>
            <p:grpSpPr>
              <a:xfrm rot="900000">
                <a:off x="4473717" y="6140664"/>
                <a:ext cx="262583" cy="432734"/>
                <a:chOff x="1213593" y="2419137"/>
                <a:chExt cx="262583" cy="432734"/>
              </a:xfrm>
            </p:grpSpPr>
            <p:sp>
              <p:nvSpPr>
                <p:cNvPr id="337" name="四角形: 上の 2 つの角を丸める 336">
                  <a:extLst>
                    <a:ext uri="{FF2B5EF4-FFF2-40B4-BE49-F238E27FC236}">
                      <a16:creationId xmlns:a16="http://schemas.microsoft.com/office/drawing/2014/main" id="{303B56CE-AA9B-42D8-92AC-FCDACCDFEDEB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38" name="四角形: 上の 2 つの角を丸める 337">
                  <a:extLst>
                    <a:ext uri="{FF2B5EF4-FFF2-40B4-BE49-F238E27FC236}">
                      <a16:creationId xmlns:a16="http://schemas.microsoft.com/office/drawing/2014/main" id="{A1A84600-1123-4F29-ACEF-94C0E85755E1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17A698AC-3DA5-47E3-995A-7064A1D65A92}"/>
                  </a:ext>
                </a:extLst>
              </p:cNvPr>
              <p:cNvGrpSpPr/>
              <p:nvPr/>
            </p:nvGrpSpPr>
            <p:grpSpPr>
              <a:xfrm>
                <a:off x="4619219" y="5348164"/>
                <a:ext cx="814915" cy="1434133"/>
                <a:chOff x="6253624" y="7170064"/>
                <a:chExt cx="744136" cy="1194654"/>
              </a:xfrm>
            </p:grpSpPr>
            <p:sp>
              <p:nvSpPr>
                <p:cNvPr id="330" name="台形 329">
                  <a:extLst>
                    <a:ext uri="{FF2B5EF4-FFF2-40B4-BE49-F238E27FC236}">
                      <a16:creationId xmlns:a16="http://schemas.microsoft.com/office/drawing/2014/main" id="{1F273A61-4D5E-4F9C-BF2D-1A2E24A05322}"/>
                    </a:ext>
                  </a:extLst>
                </p:cNvPr>
                <p:cNvSpPr/>
                <p:nvPr/>
              </p:nvSpPr>
              <p:spPr>
                <a:xfrm rot="10800000">
                  <a:off x="6412958" y="7692488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51350D02-4F22-41C3-9C15-E588A0AF0061}"/>
                    </a:ext>
                  </a:extLst>
                </p:cNvPr>
                <p:cNvSpPr/>
                <p:nvPr/>
              </p:nvSpPr>
              <p:spPr>
                <a:xfrm>
                  <a:off x="6253624" y="8192429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" name="台形 331">
                  <a:extLst>
                    <a:ext uri="{FF2B5EF4-FFF2-40B4-BE49-F238E27FC236}">
                      <a16:creationId xmlns:a16="http://schemas.microsoft.com/office/drawing/2014/main" id="{780B6017-528E-494F-9A9F-23F2BD8A7E5A}"/>
                    </a:ext>
                  </a:extLst>
                </p:cNvPr>
                <p:cNvSpPr/>
                <p:nvPr/>
              </p:nvSpPr>
              <p:spPr>
                <a:xfrm rot="10800000">
                  <a:off x="6290829" y="7305133"/>
                  <a:ext cx="409370" cy="828679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80266688-DA8A-4417-820A-ADE82906F6D3}"/>
                    </a:ext>
                  </a:extLst>
                </p:cNvPr>
                <p:cNvGrpSpPr/>
                <p:nvPr/>
              </p:nvGrpSpPr>
              <p:grpSpPr>
                <a:xfrm rot="19800000">
                  <a:off x="6548443" y="7170064"/>
                  <a:ext cx="449317" cy="1176666"/>
                  <a:chOff x="7745769" y="3860834"/>
                  <a:chExt cx="449317" cy="1176666"/>
                </a:xfrm>
              </p:grpSpPr>
              <p:sp>
                <p:nvSpPr>
                  <p:cNvPr id="334" name="台形 333">
                    <a:extLst>
                      <a:ext uri="{FF2B5EF4-FFF2-40B4-BE49-F238E27FC236}">
                        <a16:creationId xmlns:a16="http://schemas.microsoft.com/office/drawing/2014/main" id="{23509278-22B0-43F1-97D8-23CC3314EFB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05102" y="4365271"/>
                    <a:ext cx="184121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CF614196-4FB0-4345-B620-188656970EC5}"/>
                      </a:ext>
                    </a:extLst>
                  </p:cNvPr>
                  <p:cNvSpPr/>
                  <p:nvPr/>
                </p:nvSpPr>
                <p:spPr>
                  <a:xfrm>
                    <a:off x="7745769" y="4865211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6" name="台形 802">
                    <a:extLst>
                      <a:ext uri="{FF2B5EF4-FFF2-40B4-BE49-F238E27FC236}">
                        <a16:creationId xmlns:a16="http://schemas.microsoft.com/office/drawing/2014/main" id="{666524C6-58DB-4349-8318-2261EC1FCA1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98506" y="3860834"/>
                    <a:ext cx="396580" cy="944102"/>
                  </a:xfrm>
                  <a:custGeom>
                    <a:avLst/>
                    <a:gdLst>
                      <a:gd name="connsiteX0" fmla="*/ 0 w 448307"/>
                      <a:gd name="connsiteY0" fmla="*/ 994795 h 994795"/>
                      <a:gd name="connsiteX1" fmla="*/ 60400 w 448307"/>
                      <a:gd name="connsiteY1" fmla="*/ 0 h 994795"/>
                      <a:gd name="connsiteX2" fmla="*/ 387907 w 448307"/>
                      <a:gd name="connsiteY2" fmla="*/ 0 h 994795"/>
                      <a:gd name="connsiteX3" fmla="*/ 448307 w 448307"/>
                      <a:gd name="connsiteY3" fmla="*/ 994795 h 994795"/>
                      <a:gd name="connsiteX4" fmla="*/ 0 w 448307"/>
                      <a:gd name="connsiteY4" fmla="*/ 994795 h 994795"/>
                      <a:gd name="connsiteX0" fmla="*/ 0 w 434301"/>
                      <a:gd name="connsiteY0" fmla="*/ 994795 h 1133355"/>
                      <a:gd name="connsiteX1" fmla="*/ 60400 w 434301"/>
                      <a:gd name="connsiteY1" fmla="*/ 0 h 1133355"/>
                      <a:gd name="connsiteX2" fmla="*/ 387907 w 434301"/>
                      <a:gd name="connsiteY2" fmla="*/ 0 h 1133355"/>
                      <a:gd name="connsiteX3" fmla="*/ 434301 w 434301"/>
                      <a:gd name="connsiteY3" fmla="*/ 1133355 h 1133355"/>
                      <a:gd name="connsiteX4" fmla="*/ 0 w 434301"/>
                      <a:gd name="connsiteY4" fmla="*/ 994795 h 11333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4301" h="1133355">
                        <a:moveTo>
                          <a:pt x="0" y="994795"/>
                        </a:moveTo>
                        <a:lnTo>
                          <a:pt x="60400" y="0"/>
                        </a:lnTo>
                        <a:lnTo>
                          <a:pt x="387907" y="0"/>
                        </a:lnTo>
                        <a:lnTo>
                          <a:pt x="434301" y="1133355"/>
                        </a:lnTo>
                        <a:lnTo>
                          <a:pt x="0" y="994795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326" name="四角形: 上の 2 つの角を丸める 325">
                <a:extLst>
                  <a:ext uri="{FF2B5EF4-FFF2-40B4-BE49-F238E27FC236}">
                    <a16:creationId xmlns:a16="http://schemas.microsoft.com/office/drawing/2014/main" id="{72A89EDC-E9F2-4D00-9AC9-F19E260AF65D}"/>
                  </a:ext>
                </a:extLst>
              </p:cNvPr>
              <p:cNvSpPr/>
              <p:nvPr/>
            </p:nvSpPr>
            <p:spPr>
              <a:xfrm>
                <a:off x="4641075" y="469642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0AF84219-2BEE-4E0B-9394-AEC505794C96}"/>
                  </a:ext>
                </a:extLst>
              </p:cNvPr>
              <p:cNvSpPr/>
              <p:nvPr/>
            </p:nvSpPr>
            <p:spPr>
              <a:xfrm>
                <a:off x="4443413" y="480774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601CAD01-DFCA-4A7E-AF11-FC32A040DE97}"/>
                  </a:ext>
                </a:extLst>
              </p:cNvPr>
              <p:cNvSpPr/>
              <p:nvPr/>
            </p:nvSpPr>
            <p:spPr>
              <a:xfrm rot="20376193">
                <a:off x="4634850" y="4706614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03C7FC37-4ABF-4D0E-809F-08FC6421EC43}"/>
                  </a:ext>
                </a:extLst>
              </p:cNvPr>
              <p:cNvSpPr/>
              <p:nvPr/>
            </p:nvSpPr>
            <p:spPr>
              <a:xfrm rot="10800000">
                <a:off x="4933880" y="3611205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870524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popc00_自転車から降りて通行</dc:title>
  <dc:subject>popc00_自転車から降りて通行</dc:subject>
  <dc:creator>でじけろお</dc:creator>
  <cp:lastModifiedBy/>
  <cp:revision>1</cp:revision>
  <dcterms:created xsi:type="dcterms:W3CDTF">2014-12-04T06:28:23Z</dcterms:created>
  <dcterms:modified xsi:type="dcterms:W3CDTF">2020-10-19T05:06:08Z</dcterms:modified>
  <cp:version>1</cp:version>
</cp:coreProperties>
</file>